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433"/>
    <a:srgbClr val="103D74"/>
    <a:srgbClr val="DEEEAF"/>
    <a:srgbClr val="FAD8D8"/>
    <a:srgbClr val="FDF1F1"/>
    <a:srgbClr val="FCE6E6"/>
    <a:srgbClr val="FAD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FA03E-26BA-430F-8B97-2704158CA34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77D70-4893-427F-8737-68620C362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23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77D70-4893-427F-8737-68620C362F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3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9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4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66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5449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62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39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36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4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5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0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1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6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5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6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8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0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9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777905E-93C5-457D-AFD8-174A47339679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95C1B-F2CE-4AD6-9439-4C6D1EC18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08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_20240216_172249_086">
            <a:hlinkClick r:id="" action="ppaction://media"/>
            <a:extLst>
              <a:ext uri="{FF2B5EF4-FFF2-40B4-BE49-F238E27FC236}">
                <a16:creationId xmlns:a16="http://schemas.microsoft.com/office/drawing/2014/main" id="{E69EE4D7-8C4C-29AA-A154-9A8CBAF78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1E0BD0E-C36C-4B13-A07E-D25AB205E8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16311" y="3956678"/>
                </a:moveTo>
                <a:lnTo>
                  <a:pt x="776655" y="3956678"/>
                </a:lnTo>
                <a:cubicBezTo>
                  <a:pt x="825992" y="3956678"/>
                  <a:pt x="866078" y="3961132"/>
                  <a:pt x="896913" y="3970040"/>
                </a:cubicBezTo>
                <a:cubicBezTo>
                  <a:pt x="927748" y="3978948"/>
                  <a:pt x="953102" y="3991624"/>
                  <a:pt x="972973" y="4008070"/>
                </a:cubicBezTo>
                <a:cubicBezTo>
                  <a:pt x="992845" y="4024515"/>
                  <a:pt x="1007920" y="4044901"/>
                  <a:pt x="1018198" y="4069227"/>
                </a:cubicBezTo>
                <a:cubicBezTo>
                  <a:pt x="1028477" y="4093552"/>
                  <a:pt x="1033616" y="4121133"/>
                  <a:pt x="1033616" y="4151968"/>
                </a:cubicBezTo>
                <a:cubicBezTo>
                  <a:pt x="1033616" y="4181433"/>
                  <a:pt x="1028306" y="4207643"/>
                  <a:pt x="1017685" y="4230598"/>
                </a:cubicBezTo>
                <a:cubicBezTo>
                  <a:pt x="1007064" y="4253554"/>
                  <a:pt x="992331" y="4272740"/>
                  <a:pt x="973487" y="4288158"/>
                </a:cubicBezTo>
                <a:cubicBezTo>
                  <a:pt x="954643" y="4303575"/>
                  <a:pt x="932374" y="4315224"/>
                  <a:pt x="906677" y="4323104"/>
                </a:cubicBezTo>
                <a:cubicBezTo>
                  <a:pt x="880981" y="4330985"/>
                  <a:pt x="849289" y="4334924"/>
                  <a:pt x="811602" y="4334924"/>
                </a:cubicBezTo>
                <a:lnTo>
                  <a:pt x="616311" y="4334924"/>
                </a:lnTo>
                <a:close/>
                <a:moveTo>
                  <a:pt x="6106822" y="3423226"/>
                </a:moveTo>
                <a:lnTo>
                  <a:pt x="6243526" y="3423226"/>
                </a:lnTo>
                <a:cubicBezTo>
                  <a:pt x="6326439" y="3423226"/>
                  <a:pt x="6393419" y="3434362"/>
                  <a:pt x="6444469" y="3456631"/>
                </a:cubicBezTo>
                <a:cubicBezTo>
                  <a:pt x="6495519" y="3478902"/>
                  <a:pt x="6537317" y="3509908"/>
                  <a:pt x="6569866" y="3549651"/>
                </a:cubicBezTo>
                <a:cubicBezTo>
                  <a:pt x="6602415" y="3589395"/>
                  <a:pt x="6626055" y="3636333"/>
                  <a:pt x="6640787" y="3690466"/>
                </a:cubicBezTo>
                <a:cubicBezTo>
                  <a:pt x="6655520" y="3744599"/>
                  <a:pt x="6662886" y="3803186"/>
                  <a:pt x="6662886" y="3866227"/>
                </a:cubicBezTo>
                <a:cubicBezTo>
                  <a:pt x="6662886" y="3942973"/>
                  <a:pt x="6654492" y="4010126"/>
                  <a:pt x="6637704" y="4067685"/>
                </a:cubicBezTo>
                <a:cubicBezTo>
                  <a:pt x="6620916" y="4125244"/>
                  <a:pt x="6595562" y="4173382"/>
                  <a:pt x="6561643" y="4212097"/>
                </a:cubicBezTo>
                <a:cubicBezTo>
                  <a:pt x="6527724" y="4250813"/>
                  <a:pt x="6485411" y="4279764"/>
                  <a:pt x="6434705" y="4298950"/>
                </a:cubicBezTo>
                <a:cubicBezTo>
                  <a:pt x="6383998" y="4318137"/>
                  <a:pt x="6321642" y="4327730"/>
                  <a:pt x="6247637" y="4327730"/>
                </a:cubicBezTo>
                <a:lnTo>
                  <a:pt x="6106822" y="4327730"/>
                </a:lnTo>
                <a:close/>
                <a:moveTo>
                  <a:pt x="616311" y="3413976"/>
                </a:moveTo>
                <a:lnTo>
                  <a:pt x="753015" y="3413976"/>
                </a:lnTo>
                <a:cubicBezTo>
                  <a:pt x="794814" y="3413976"/>
                  <a:pt x="828219" y="3417745"/>
                  <a:pt x="853230" y="3425282"/>
                </a:cubicBezTo>
                <a:cubicBezTo>
                  <a:pt x="878240" y="3432820"/>
                  <a:pt x="898969" y="3443612"/>
                  <a:pt x="915414" y="3457659"/>
                </a:cubicBezTo>
                <a:cubicBezTo>
                  <a:pt x="931860" y="3471707"/>
                  <a:pt x="944194" y="3489351"/>
                  <a:pt x="952416" y="3510593"/>
                </a:cubicBezTo>
                <a:cubicBezTo>
                  <a:pt x="960639" y="3531836"/>
                  <a:pt x="964751" y="3555818"/>
                  <a:pt x="964751" y="3582542"/>
                </a:cubicBezTo>
                <a:cubicBezTo>
                  <a:pt x="964751" y="3606525"/>
                  <a:pt x="960982" y="3629309"/>
                  <a:pt x="953444" y="3650894"/>
                </a:cubicBezTo>
                <a:cubicBezTo>
                  <a:pt x="945907" y="3672479"/>
                  <a:pt x="934429" y="3691323"/>
                  <a:pt x="919012" y="3707425"/>
                </a:cubicBezTo>
                <a:cubicBezTo>
                  <a:pt x="903594" y="3723528"/>
                  <a:pt x="884236" y="3736205"/>
                  <a:pt x="860938" y="3745456"/>
                </a:cubicBezTo>
                <a:cubicBezTo>
                  <a:pt x="837640" y="3754706"/>
                  <a:pt x="806463" y="3759332"/>
                  <a:pt x="767404" y="3759332"/>
                </a:cubicBezTo>
                <a:lnTo>
                  <a:pt x="616311" y="3759332"/>
                </a:lnTo>
                <a:close/>
                <a:moveTo>
                  <a:pt x="10783746" y="3211491"/>
                </a:moveTo>
                <a:cubicBezTo>
                  <a:pt x="10776893" y="3211491"/>
                  <a:pt x="10771070" y="3213375"/>
                  <a:pt x="10766273" y="3217144"/>
                </a:cubicBezTo>
                <a:cubicBezTo>
                  <a:pt x="10761476" y="3220912"/>
                  <a:pt x="10757364" y="3227079"/>
                  <a:pt x="10753939" y="3235645"/>
                </a:cubicBezTo>
                <a:cubicBezTo>
                  <a:pt x="10750514" y="3244210"/>
                  <a:pt x="10747944" y="3255688"/>
                  <a:pt x="10746230" y="3270078"/>
                </a:cubicBezTo>
                <a:cubicBezTo>
                  <a:pt x="10744516" y="3284468"/>
                  <a:pt x="10743660" y="3301941"/>
                  <a:pt x="10743660" y="3322498"/>
                </a:cubicBezTo>
                <a:cubicBezTo>
                  <a:pt x="10743660" y="3342369"/>
                  <a:pt x="10744516" y="3359329"/>
                  <a:pt x="10746230" y="3373376"/>
                </a:cubicBezTo>
                <a:cubicBezTo>
                  <a:pt x="10747944" y="3387423"/>
                  <a:pt x="10750514" y="3398730"/>
                  <a:pt x="10753939" y="3407295"/>
                </a:cubicBezTo>
                <a:cubicBezTo>
                  <a:pt x="10757364" y="3415860"/>
                  <a:pt x="10761476" y="3422199"/>
                  <a:pt x="10766273" y="3426310"/>
                </a:cubicBezTo>
                <a:cubicBezTo>
                  <a:pt x="10771070" y="3430421"/>
                  <a:pt x="10776893" y="3432477"/>
                  <a:pt x="10783746" y="3432477"/>
                </a:cubicBezTo>
                <a:lnTo>
                  <a:pt x="11116768" y="3432477"/>
                </a:lnTo>
                <a:lnTo>
                  <a:pt x="11116768" y="4504519"/>
                </a:lnTo>
                <a:cubicBezTo>
                  <a:pt x="11116768" y="4511371"/>
                  <a:pt x="11118996" y="4517538"/>
                  <a:pt x="11123449" y="4523020"/>
                </a:cubicBezTo>
                <a:cubicBezTo>
                  <a:pt x="11127902" y="4528502"/>
                  <a:pt x="11135269" y="4532956"/>
                  <a:pt x="11145548" y="4536382"/>
                </a:cubicBezTo>
                <a:cubicBezTo>
                  <a:pt x="11155826" y="4539808"/>
                  <a:pt x="11169702" y="4542549"/>
                  <a:pt x="11187175" y="4544605"/>
                </a:cubicBezTo>
                <a:cubicBezTo>
                  <a:pt x="11204649" y="4546660"/>
                  <a:pt x="11226405" y="4547688"/>
                  <a:pt x="11252443" y="4547688"/>
                </a:cubicBezTo>
                <a:cubicBezTo>
                  <a:pt x="11278481" y="4547688"/>
                  <a:pt x="11300238" y="4546660"/>
                  <a:pt x="11317712" y="4544605"/>
                </a:cubicBezTo>
                <a:cubicBezTo>
                  <a:pt x="11335185" y="4542549"/>
                  <a:pt x="11349061" y="4539808"/>
                  <a:pt x="11359339" y="4536382"/>
                </a:cubicBezTo>
                <a:cubicBezTo>
                  <a:pt x="11369618" y="4532956"/>
                  <a:pt x="11376985" y="4528502"/>
                  <a:pt x="11381438" y="4523020"/>
                </a:cubicBezTo>
                <a:cubicBezTo>
                  <a:pt x="11385891" y="4517538"/>
                  <a:pt x="11388119" y="4511371"/>
                  <a:pt x="11388119" y="4504519"/>
                </a:cubicBezTo>
                <a:lnTo>
                  <a:pt x="11388119" y="3432477"/>
                </a:lnTo>
                <a:lnTo>
                  <a:pt x="11721140" y="3432477"/>
                </a:lnTo>
                <a:cubicBezTo>
                  <a:pt x="11727307" y="3432477"/>
                  <a:pt x="11732961" y="3430421"/>
                  <a:pt x="11738100" y="3426310"/>
                </a:cubicBezTo>
                <a:cubicBezTo>
                  <a:pt x="11743239" y="3422199"/>
                  <a:pt x="11747522" y="3415860"/>
                  <a:pt x="11750948" y="3407295"/>
                </a:cubicBezTo>
                <a:cubicBezTo>
                  <a:pt x="11754373" y="3398730"/>
                  <a:pt x="11756943" y="3387423"/>
                  <a:pt x="11758657" y="3373376"/>
                </a:cubicBezTo>
                <a:cubicBezTo>
                  <a:pt x="11760371" y="3359329"/>
                  <a:pt x="11761226" y="3342369"/>
                  <a:pt x="11761226" y="3322498"/>
                </a:cubicBezTo>
                <a:cubicBezTo>
                  <a:pt x="11761226" y="3301941"/>
                  <a:pt x="11760371" y="3284468"/>
                  <a:pt x="11758657" y="3270078"/>
                </a:cubicBezTo>
                <a:cubicBezTo>
                  <a:pt x="11756943" y="3255688"/>
                  <a:pt x="11754373" y="3244210"/>
                  <a:pt x="11750948" y="3235645"/>
                </a:cubicBezTo>
                <a:cubicBezTo>
                  <a:pt x="11747522" y="3227079"/>
                  <a:pt x="11743239" y="3220912"/>
                  <a:pt x="11738100" y="3217144"/>
                </a:cubicBezTo>
                <a:cubicBezTo>
                  <a:pt x="11732961" y="3213375"/>
                  <a:pt x="11727307" y="3211491"/>
                  <a:pt x="11721140" y="3211491"/>
                </a:cubicBezTo>
                <a:close/>
                <a:moveTo>
                  <a:pt x="8765674" y="3211491"/>
                </a:moveTo>
                <a:cubicBezTo>
                  <a:pt x="8743062" y="3211491"/>
                  <a:pt x="8724047" y="3218172"/>
                  <a:pt x="8708629" y="3231534"/>
                </a:cubicBezTo>
                <a:cubicBezTo>
                  <a:pt x="8693211" y="3244896"/>
                  <a:pt x="8685502" y="3266652"/>
                  <a:pt x="8685502" y="3296802"/>
                </a:cubicBezTo>
                <a:lnTo>
                  <a:pt x="8685502" y="4456210"/>
                </a:lnTo>
                <a:cubicBezTo>
                  <a:pt x="8685502" y="4486360"/>
                  <a:pt x="8693211" y="4508116"/>
                  <a:pt x="8708629" y="4521478"/>
                </a:cubicBezTo>
                <a:cubicBezTo>
                  <a:pt x="8724047" y="4534840"/>
                  <a:pt x="8743062" y="4541521"/>
                  <a:pt x="8765674" y="4541521"/>
                </a:cubicBezTo>
                <a:lnTo>
                  <a:pt x="9433773" y="4541521"/>
                </a:lnTo>
                <a:cubicBezTo>
                  <a:pt x="9439940" y="4541521"/>
                  <a:pt x="9445593" y="4539637"/>
                  <a:pt x="9450732" y="4535868"/>
                </a:cubicBezTo>
                <a:cubicBezTo>
                  <a:pt x="9455872" y="4532099"/>
                  <a:pt x="9460153" y="4526103"/>
                  <a:pt x="9463580" y="4517881"/>
                </a:cubicBezTo>
                <a:cubicBezTo>
                  <a:pt x="9467006" y="4509658"/>
                  <a:pt x="9469575" y="4498866"/>
                  <a:pt x="9471289" y="4485504"/>
                </a:cubicBezTo>
                <a:cubicBezTo>
                  <a:pt x="9473001" y="4472142"/>
                  <a:pt x="9473859" y="4455525"/>
                  <a:pt x="9473859" y="4435653"/>
                </a:cubicBezTo>
                <a:cubicBezTo>
                  <a:pt x="9473859" y="4415782"/>
                  <a:pt x="9473001" y="4399165"/>
                  <a:pt x="9471289" y="4385803"/>
                </a:cubicBezTo>
                <a:cubicBezTo>
                  <a:pt x="9469575" y="4372441"/>
                  <a:pt x="9467006" y="4361648"/>
                  <a:pt x="9463580" y="4353426"/>
                </a:cubicBezTo>
                <a:cubicBezTo>
                  <a:pt x="9460153" y="4345203"/>
                  <a:pt x="9455872" y="4339207"/>
                  <a:pt x="9450732" y="4335438"/>
                </a:cubicBezTo>
                <a:cubicBezTo>
                  <a:pt x="9445593" y="4331670"/>
                  <a:pt x="9439940" y="4329785"/>
                  <a:pt x="9433773" y="4329785"/>
                </a:cubicBezTo>
                <a:lnTo>
                  <a:pt x="8954798" y="4329785"/>
                </a:lnTo>
                <a:lnTo>
                  <a:pt x="8954798" y="3954622"/>
                </a:lnTo>
                <a:lnTo>
                  <a:pt x="9356685" y="3954622"/>
                </a:lnTo>
                <a:cubicBezTo>
                  <a:pt x="9362852" y="3954622"/>
                  <a:pt x="9368505" y="3952909"/>
                  <a:pt x="9373644" y="3949483"/>
                </a:cubicBezTo>
                <a:cubicBezTo>
                  <a:pt x="9378783" y="3946057"/>
                  <a:pt x="9383065" y="3940404"/>
                  <a:pt x="9386492" y="3932523"/>
                </a:cubicBezTo>
                <a:cubicBezTo>
                  <a:pt x="9389918" y="3924643"/>
                  <a:pt x="9392487" y="3914194"/>
                  <a:pt x="9394201" y="3901174"/>
                </a:cubicBezTo>
                <a:cubicBezTo>
                  <a:pt x="9395913" y="3888155"/>
                  <a:pt x="9396771" y="3871709"/>
                  <a:pt x="9396771" y="3851838"/>
                </a:cubicBezTo>
                <a:cubicBezTo>
                  <a:pt x="9396771" y="3832651"/>
                  <a:pt x="9395913" y="3816377"/>
                  <a:pt x="9394201" y="3803015"/>
                </a:cubicBezTo>
                <a:cubicBezTo>
                  <a:pt x="9392487" y="3789653"/>
                  <a:pt x="9389918" y="3779032"/>
                  <a:pt x="9386492" y="3771152"/>
                </a:cubicBezTo>
                <a:cubicBezTo>
                  <a:pt x="9383065" y="3763272"/>
                  <a:pt x="9378783" y="3757447"/>
                  <a:pt x="9373644" y="3753678"/>
                </a:cubicBezTo>
                <a:cubicBezTo>
                  <a:pt x="9368505" y="3749910"/>
                  <a:pt x="9362852" y="3748025"/>
                  <a:pt x="9356685" y="3748025"/>
                </a:cubicBezTo>
                <a:lnTo>
                  <a:pt x="8954798" y="3748025"/>
                </a:lnTo>
                <a:lnTo>
                  <a:pt x="8954798" y="3423226"/>
                </a:lnTo>
                <a:lnTo>
                  <a:pt x="9429662" y="3423226"/>
                </a:lnTo>
                <a:cubicBezTo>
                  <a:pt x="9435829" y="3423226"/>
                  <a:pt x="9441310" y="3421342"/>
                  <a:pt x="9446107" y="3417574"/>
                </a:cubicBezTo>
                <a:cubicBezTo>
                  <a:pt x="9450903" y="3413805"/>
                  <a:pt x="9455014" y="3407809"/>
                  <a:pt x="9458441" y="3399586"/>
                </a:cubicBezTo>
                <a:cubicBezTo>
                  <a:pt x="9461867" y="3391363"/>
                  <a:pt x="9464436" y="3380571"/>
                  <a:pt x="9466150" y="3367209"/>
                </a:cubicBezTo>
                <a:cubicBezTo>
                  <a:pt x="9467862" y="3353847"/>
                  <a:pt x="9468720" y="3337573"/>
                  <a:pt x="9468720" y="3318387"/>
                </a:cubicBezTo>
                <a:cubicBezTo>
                  <a:pt x="9468720" y="3297829"/>
                  <a:pt x="9467862" y="3280870"/>
                  <a:pt x="9466150" y="3267508"/>
                </a:cubicBezTo>
                <a:cubicBezTo>
                  <a:pt x="9464436" y="3254146"/>
                  <a:pt x="9461867" y="3243183"/>
                  <a:pt x="9458441" y="3234617"/>
                </a:cubicBezTo>
                <a:cubicBezTo>
                  <a:pt x="9455014" y="3226052"/>
                  <a:pt x="9450903" y="3220056"/>
                  <a:pt x="9446107" y="3216630"/>
                </a:cubicBezTo>
                <a:cubicBezTo>
                  <a:pt x="9441310" y="3213204"/>
                  <a:pt x="9435829" y="3211491"/>
                  <a:pt x="9429662" y="3211491"/>
                </a:cubicBezTo>
                <a:close/>
                <a:moveTo>
                  <a:pt x="7554771" y="3211491"/>
                </a:moveTo>
                <a:cubicBezTo>
                  <a:pt x="7547919" y="3211491"/>
                  <a:pt x="7542095" y="3213375"/>
                  <a:pt x="7537298" y="3217144"/>
                </a:cubicBezTo>
                <a:cubicBezTo>
                  <a:pt x="7532501" y="3220912"/>
                  <a:pt x="7528390" y="3227079"/>
                  <a:pt x="7524964" y="3235645"/>
                </a:cubicBezTo>
                <a:cubicBezTo>
                  <a:pt x="7521538" y="3244210"/>
                  <a:pt x="7518968" y="3255688"/>
                  <a:pt x="7517255" y="3270078"/>
                </a:cubicBezTo>
                <a:cubicBezTo>
                  <a:pt x="7515542" y="3284468"/>
                  <a:pt x="7514685" y="3301941"/>
                  <a:pt x="7514685" y="3322498"/>
                </a:cubicBezTo>
                <a:cubicBezTo>
                  <a:pt x="7514685" y="3342369"/>
                  <a:pt x="7515542" y="3359329"/>
                  <a:pt x="7517255" y="3373376"/>
                </a:cubicBezTo>
                <a:cubicBezTo>
                  <a:pt x="7518968" y="3387423"/>
                  <a:pt x="7521538" y="3398730"/>
                  <a:pt x="7524964" y="3407295"/>
                </a:cubicBezTo>
                <a:cubicBezTo>
                  <a:pt x="7528390" y="3415860"/>
                  <a:pt x="7532501" y="3422199"/>
                  <a:pt x="7537298" y="3426310"/>
                </a:cubicBezTo>
                <a:cubicBezTo>
                  <a:pt x="7542095" y="3430421"/>
                  <a:pt x="7547919" y="3432477"/>
                  <a:pt x="7554771" y="3432477"/>
                </a:cubicBezTo>
                <a:lnTo>
                  <a:pt x="7887793" y="3432477"/>
                </a:lnTo>
                <a:lnTo>
                  <a:pt x="7887793" y="4504519"/>
                </a:lnTo>
                <a:cubicBezTo>
                  <a:pt x="7887793" y="4511371"/>
                  <a:pt x="7890020" y="4517538"/>
                  <a:pt x="7894474" y="4523020"/>
                </a:cubicBezTo>
                <a:cubicBezTo>
                  <a:pt x="7898927" y="4528502"/>
                  <a:pt x="7906294" y="4532956"/>
                  <a:pt x="7916572" y="4536382"/>
                </a:cubicBezTo>
                <a:cubicBezTo>
                  <a:pt x="7926851" y="4539808"/>
                  <a:pt x="7940727" y="4542549"/>
                  <a:pt x="7958200" y="4544605"/>
                </a:cubicBezTo>
                <a:cubicBezTo>
                  <a:pt x="7975673" y="4546660"/>
                  <a:pt x="7997430" y="4547688"/>
                  <a:pt x="8023468" y="4547688"/>
                </a:cubicBezTo>
                <a:cubicBezTo>
                  <a:pt x="8049507" y="4547688"/>
                  <a:pt x="8071263" y="4546660"/>
                  <a:pt x="8088736" y="4544605"/>
                </a:cubicBezTo>
                <a:cubicBezTo>
                  <a:pt x="8106210" y="4542549"/>
                  <a:pt x="8120085" y="4539808"/>
                  <a:pt x="8130364" y="4536382"/>
                </a:cubicBezTo>
                <a:cubicBezTo>
                  <a:pt x="8140642" y="4532956"/>
                  <a:pt x="8148009" y="4528502"/>
                  <a:pt x="8152463" y="4523020"/>
                </a:cubicBezTo>
                <a:cubicBezTo>
                  <a:pt x="8156916" y="4517538"/>
                  <a:pt x="8159144" y="4511371"/>
                  <a:pt x="8159144" y="4504519"/>
                </a:cubicBezTo>
                <a:lnTo>
                  <a:pt x="8159144" y="3432477"/>
                </a:lnTo>
                <a:lnTo>
                  <a:pt x="8492165" y="3432477"/>
                </a:lnTo>
                <a:cubicBezTo>
                  <a:pt x="8498332" y="3432477"/>
                  <a:pt x="8503985" y="3430421"/>
                  <a:pt x="8509124" y="3426310"/>
                </a:cubicBezTo>
                <a:cubicBezTo>
                  <a:pt x="8514263" y="3422199"/>
                  <a:pt x="8518546" y="3415860"/>
                  <a:pt x="8521972" y="3407295"/>
                </a:cubicBezTo>
                <a:cubicBezTo>
                  <a:pt x="8525398" y="3398730"/>
                  <a:pt x="8527968" y="3387423"/>
                  <a:pt x="8529681" y="3373376"/>
                </a:cubicBezTo>
                <a:cubicBezTo>
                  <a:pt x="8531394" y="3359329"/>
                  <a:pt x="8532251" y="3342369"/>
                  <a:pt x="8532251" y="3322498"/>
                </a:cubicBezTo>
                <a:cubicBezTo>
                  <a:pt x="8532251" y="3301941"/>
                  <a:pt x="8531394" y="3284468"/>
                  <a:pt x="8529681" y="3270078"/>
                </a:cubicBezTo>
                <a:cubicBezTo>
                  <a:pt x="8527968" y="3255688"/>
                  <a:pt x="8525398" y="3244210"/>
                  <a:pt x="8521972" y="3235645"/>
                </a:cubicBezTo>
                <a:cubicBezTo>
                  <a:pt x="8518546" y="3227079"/>
                  <a:pt x="8514263" y="3220912"/>
                  <a:pt x="8509124" y="3217144"/>
                </a:cubicBezTo>
                <a:cubicBezTo>
                  <a:pt x="8503985" y="3213375"/>
                  <a:pt x="8498332" y="3211491"/>
                  <a:pt x="8492165" y="3211491"/>
                </a:cubicBezTo>
                <a:close/>
                <a:moveTo>
                  <a:pt x="5917699" y="3211491"/>
                </a:moveTo>
                <a:cubicBezTo>
                  <a:pt x="5895086" y="3211491"/>
                  <a:pt x="5876071" y="3218172"/>
                  <a:pt x="5860654" y="3231534"/>
                </a:cubicBezTo>
                <a:cubicBezTo>
                  <a:pt x="5845236" y="3244896"/>
                  <a:pt x="5837527" y="3266652"/>
                  <a:pt x="5837527" y="3296802"/>
                </a:cubicBezTo>
                <a:lnTo>
                  <a:pt x="5837527" y="4456210"/>
                </a:lnTo>
                <a:cubicBezTo>
                  <a:pt x="5837527" y="4486360"/>
                  <a:pt x="5845236" y="4508116"/>
                  <a:pt x="5860654" y="4521478"/>
                </a:cubicBezTo>
                <a:cubicBezTo>
                  <a:pt x="5876071" y="4534840"/>
                  <a:pt x="5895086" y="4541521"/>
                  <a:pt x="5917699" y="4541521"/>
                </a:cubicBezTo>
                <a:lnTo>
                  <a:pt x="6235303" y="4541521"/>
                </a:lnTo>
                <a:cubicBezTo>
                  <a:pt x="6353162" y="4541521"/>
                  <a:pt x="6454748" y="4528673"/>
                  <a:pt x="6540059" y="4502977"/>
                </a:cubicBezTo>
                <a:cubicBezTo>
                  <a:pt x="6625370" y="4477281"/>
                  <a:pt x="6697833" y="4437024"/>
                  <a:pt x="6757448" y="4382205"/>
                </a:cubicBezTo>
                <a:cubicBezTo>
                  <a:pt x="6817063" y="4327387"/>
                  <a:pt x="6862802" y="4256637"/>
                  <a:pt x="6894665" y="4169955"/>
                </a:cubicBezTo>
                <a:cubicBezTo>
                  <a:pt x="6926528" y="4083274"/>
                  <a:pt x="6942460" y="3978948"/>
                  <a:pt x="6942460" y="3856977"/>
                </a:cubicBezTo>
                <a:cubicBezTo>
                  <a:pt x="6942460" y="3751452"/>
                  <a:pt x="6927727" y="3658603"/>
                  <a:pt x="6898262" y="3578431"/>
                </a:cubicBezTo>
                <a:cubicBezTo>
                  <a:pt x="6868797" y="3498259"/>
                  <a:pt x="6825799" y="3430935"/>
                  <a:pt x="6769268" y="3376460"/>
                </a:cubicBezTo>
                <a:cubicBezTo>
                  <a:pt x="6712736" y="3321984"/>
                  <a:pt x="6643185" y="3280870"/>
                  <a:pt x="6560615" y="3253119"/>
                </a:cubicBezTo>
                <a:cubicBezTo>
                  <a:pt x="6478046" y="3225367"/>
                  <a:pt x="6377488" y="3211491"/>
                  <a:pt x="6258943" y="3211491"/>
                </a:cubicBezTo>
                <a:close/>
                <a:moveTo>
                  <a:pt x="1612399" y="3211491"/>
                </a:moveTo>
                <a:cubicBezTo>
                  <a:pt x="1589787" y="3211491"/>
                  <a:pt x="1570772" y="3218172"/>
                  <a:pt x="1555354" y="3231534"/>
                </a:cubicBezTo>
                <a:cubicBezTo>
                  <a:pt x="1539936" y="3244896"/>
                  <a:pt x="1532228" y="3266652"/>
                  <a:pt x="1532228" y="3296802"/>
                </a:cubicBezTo>
                <a:lnTo>
                  <a:pt x="1532228" y="4456210"/>
                </a:lnTo>
                <a:cubicBezTo>
                  <a:pt x="1532228" y="4486360"/>
                  <a:pt x="1539936" y="4508116"/>
                  <a:pt x="1555354" y="4521478"/>
                </a:cubicBezTo>
                <a:cubicBezTo>
                  <a:pt x="1570772" y="4534840"/>
                  <a:pt x="1589787" y="4541521"/>
                  <a:pt x="1612399" y="4541521"/>
                </a:cubicBezTo>
                <a:lnTo>
                  <a:pt x="2280498" y="4541521"/>
                </a:lnTo>
                <a:cubicBezTo>
                  <a:pt x="2286665" y="4541521"/>
                  <a:pt x="2292319" y="4539637"/>
                  <a:pt x="2297458" y="4535868"/>
                </a:cubicBezTo>
                <a:cubicBezTo>
                  <a:pt x="2302597" y="4532099"/>
                  <a:pt x="2306879" y="4526103"/>
                  <a:pt x="2310306" y="4517881"/>
                </a:cubicBezTo>
                <a:cubicBezTo>
                  <a:pt x="2313732" y="4509658"/>
                  <a:pt x="2316302" y="4498866"/>
                  <a:pt x="2318015" y="4485504"/>
                </a:cubicBezTo>
                <a:cubicBezTo>
                  <a:pt x="2319728" y="4472142"/>
                  <a:pt x="2320584" y="4455525"/>
                  <a:pt x="2320584" y="4435653"/>
                </a:cubicBezTo>
                <a:cubicBezTo>
                  <a:pt x="2320584" y="4415782"/>
                  <a:pt x="2319728" y="4399165"/>
                  <a:pt x="2318015" y="4385803"/>
                </a:cubicBezTo>
                <a:cubicBezTo>
                  <a:pt x="2316302" y="4372441"/>
                  <a:pt x="2313732" y="4361648"/>
                  <a:pt x="2310306" y="4353426"/>
                </a:cubicBezTo>
                <a:cubicBezTo>
                  <a:pt x="2306879" y="4345203"/>
                  <a:pt x="2302597" y="4339207"/>
                  <a:pt x="2297458" y="4335438"/>
                </a:cubicBezTo>
                <a:cubicBezTo>
                  <a:pt x="2292319" y="4331670"/>
                  <a:pt x="2286665" y="4329785"/>
                  <a:pt x="2280498" y="4329785"/>
                </a:cubicBezTo>
                <a:lnTo>
                  <a:pt x="1801523" y="4329785"/>
                </a:lnTo>
                <a:lnTo>
                  <a:pt x="1801523" y="3954622"/>
                </a:lnTo>
                <a:lnTo>
                  <a:pt x="2203410" y="3954622"/>
                </a:lnTo>
                <a:cubicBezTo>
                  <a:pt x="2209577" y="3954622"/>
                  <a:pt x="2215230" y="3952909"/>
                  <a:pt x="2220370" y="3949483"/>
                </a:cubicBezTo>
                <a:cubicBezTo>
                  <a:pt x="2225509" y="3946057"/>
                  <a:pt x="2229791" y="3940404"/>
                  <a:pt x="2233218" y="3932523"/>
                </a:cubicBezTo>
                <a:cubicBezTo>
                  <a:pt x="2236644" y="3924643"/>
                  <a:pt x="2239213" y="3914194"/>
                  <a:pt x="2240926" y="3901174"/>
                </a:cubicBezTo>
                <a:cubicBezTo>
                  <a:pt x="2242639" y="3888155"/>
                  <a:pt x="2243496" y="3871709"/>
                  <a:pt x="2243496" y="3851838"/>
                </a:cubicBezTo>
                <a:cubicBezTo>
                  <a:pt x="2243496" y="3832651"/>
                  <a:pt x="2242639" y="3816377"/>
                  <a:pt x="2240926" y="3803015"/>
                </a:cubicBezTo>
                <a:cubicBezTo>
                  <a:pt x="2239213" y="3789653"/>
                  <a:pt x="2236644" y="3779032"/>
                  <a:pt x="2233218" y="3771152"/>
                </a:cubicBezTo>
                <a:cubicBezTo>
                  <a:pt x="2229791" y="3763272"/>
                  <a:pt x="2225509" y="3757447"/>
                  <a:pt x="2220370" y="3753678"/>
                </a:cubicBezTo>
                <a:cubicBezTo>
                  <a:pt x="2215230" y="3749910"/>
                  <a:pt x="2209577" y="3748025"/>
                  <a:pt x="2203410" y="3748025"/>
                </a:cubicBezTo>
                <a:lnTo>
                  <a:pt x="1801523" y="3748025"/>
                </a:lnTo>
                <a:lnTo>
                  <a:pt x="1801523" y="3423226"/>
                </a:lnTo>
                <a:lnTo>
                  <a:pt x="2276387" y="3423226"/>
                </a:lnTo>
                <a:cubicBezTo>
                  <a:pt x="2282554" y="3423226"/>
                  <a:pt x="2288036" y="3421342"/>
                  <a:pt x="2292832" y="3417574"/>
                </a:cubicBezTo>
                <a:cubicBezTo>
                  <a:pt x="2297629" y="3413805"/>
                  <a:pt x="2301741" y="3407809"/>
                  <a:pt x="2305167" y="3399586"/>
                </a:cubicBezTo>
                <a:cubicBezTo>
                  <a:pt x="2308592" y="3391363"/>
                  <a:pt x="2311162" y="3380571"/>
                  <a:pt x="2312875" y="3367209"/>
                </a:cubicBezTo>
                <a:cubicBezTo>
                  <a:pt x="2314588" y="3353847"/>
                  <a:pt x="2315445" y="3337573"/>
                  <a:pt x="2315445" y="3318387"/>
                </a:cubicBezTo>
                <a:cubicBezTo>
                  <a:pt x="2315445" y="3297829"/>
                  <a:pt x="2314588" y="3280870"/>
                  <a:pt x="2312875" y="3267508"/>
                </a:cubicBezTo>
                <a:cubicBezTo>
                  <a:pt x="2311162" y="3254146"/>
                  <a:pt x="2308592" y="3243183"/>
                  <a:pt x="2305167" y="3234617"/>
                </a:cubicBezTo>
                <a:cubicBezTo>
                  <a:pt x="2301741" y="3226052"/>
                  <a:pt x="2297629" y="3220056"/>
                  <a:pt x="2292832" y="3216630"/>
                </a:cubicBezTo>
                <a:cubicBezTo>
                  <a:pt x="2288036" y="3213204"/>
                  <a:pt x="2282554" y="3211491"/>
                  <a:pt x="2276387" y="3211491"/>
                </a:cubicBezTo>
                <a:close/>
                <a:moveTo>
                  <a:pt x="431299" y="3211491"/>
                </a:moveTo>
                <a:cubicBezTo>
                  <a:pt x="408687" y="3211491"/>
                  <a:pt x="389672" y="3218172"/>
                  <a:pt x="374254" y="3231534"/>
                </a:cubicBezTo>
                <a:cubicBezTo>
                  <a:pt x="358836" y="3244896"/>
                  <a:pt x="351128" y="3266652"/>
                  <a:pt x="351128" y="3296802"/>
                </a:cubicBezTo>
                <a:lnTo>
                  <a:pt x="351128" y="4456210"/>
                </a:lnTo>
                <a:cubicBezTo>
                  <a:pt x="351128" y="4486360"/>
                  <a:pt x="358836" y="4508116"/>
                  <a:pt x="374254" y="4521478"/>
                </a:cubicBezTo>
                <a:cubicBezTo>
                  <a:pt x="389672" y="4534840"/>
                  <a:pt x="408687" y="4541521"/>
                  <a:pt x="431299" y="4541521"/>
                </a:cubicBezTo>
                <a:lnTo>
                  <a:pt x="784878" y="4541521"/>
                </a:lnTo>
                <a:cubicBezTo>
                  <a:pt x="838326" y="4541521"/>
                  <a:pt x="886806" y="4538266"/>
                  <a:pt x="930318" y="4531757"/>
                </a:cubicBezTo>
                <a:cubicBezTo>
                  <a:pt x="973830" y="4525247"/>
                  <a:pt x="1014772" y="4515140"/>
                  <a:pt x="1053145" y="4501435"/>
                </a:cubicBezTo>
                <a:cubicBezTo>
                  <a:pt x="1091518" y="4487731"/>
                  <a:pt x="1126636" y="4470257"/>
                  <a:pt x="1158499" y="4449015"/>
                </a:cubicBezTo>
                <a:cubicBezTo>
                  <a:pt x="1190363" y="4427773"/>
                  <a:pt x="1217772" y="4402420"/>
                  <a:pt x="1240727" y="4372955"/>
                </a:cubicBezTo>
                <a:cubicBezTo>
                  <a:pt x="1263682" y="4343490"/>
                  <a:pt x="1281669" y="4309571"/>
                  <a:pt x="1294689" y="4271198"/>
                </a:cubicBezTo>
                <a:cubicBezTo>
                  <a:pt x="1307708" y="4232825"/>
                  <a:pt x="1314217" y="4189998"/>
                  <a:pt x="1314217" y="4142717"/>
                </a:cubicBezTo>
                <a:cubicBezTo>
                  <a:pt x="1314217" y="4097492"/>
                  <a:pt x="1307365" y="4056721"/>
                  <a:pt x="1293661" y="4020404"/>
                </a:cubicBezTo>
                <a:cubicBezTo>
                  <a:pt x="1279956" y="3984087"/>
                  <a:pt x="1261284" y="3952395"/>
                  <a:pt x="1237643" y="3925328"/>
                </a:cubicBezTo>
                <a:cubicBezTo>
                  <a:pt x="1214003" y="3898262"/>
                  <a:pt x="1186251" y="3876163"/>
                  <a:pt x="1154388" y="3859032"/>
                </a:cubicBezTo>
                <a:cubicBezTo>
                  <a:pt x="1122525" y="3841902"/>
                  <a:pt x="1087749" y="3829910"/>
                  <a:pt x="1050062" y="3823058"/>
                </a:cubicBezTo>
                <a:cubicBezTo>
                  <a:pt x="1079527" y="3812094"/>
                  <a:pt x="1105737" y="3797704"/>
                  <a:pt x="1128692" y="3779888"/>
                </a:cubicBezTo>
                <a:cubicBezTo>
                  <a:pt x="1151647" y="3762073"/>
                  <a:pt x="1171005" y="3741516"/>
                  <a:pt x="1186765" y="3718218"/>
                </a:cubicBezTo>
                <a:cubicBezTo>
                  <a:pt x="1202525" y="3694920"/>
                  <a:pt x="1214517" y="3669053"/>
                  <a:pt x="1222740" y="3640616"/>
                </a:cubicBezTo>
                <a:cubicBezTo>
                  <a:pt x="1230962" y="3612179"/>
                  <a:pt x="1235073" y="3581857"/>
                  <a:pt x="1235073" y="3549651"/>
                </a:cubicBezTo>
                <a:cubicBezTo>
                  <a:pt x="1235073" y="3492092"/>
                  <a:pt x="1224795" y="3442070"/>
                  <a:pt x="1204238" y="3399586"/>
                </a:cubicBezTo>
                <a:cubicBezTo>
                  <a:pt x="1183681" y="3357102"/>
                  <a:pt x="1154045" y="3321984"/>
                  <a:pt x="1115330" y="3294232"/>
                </a:cubicBezTo>
                <a:cubicBezTo>
                  <a:pt x="1076614" y="3266480"/>
                  <a:pt x="1028991" y="3245752"/>
                  <a:pt x="972459" y="3232048"/>
                </a:cubicBezTo>
                <a:cubicBezTo>
                  <a:pt x="915928" y="3218343"/>
                  <a:pt x="846891" y="3211491"/>
                  <a:pt x="765349" y="3211491"/>
                </a:cubicBezTo>
                <a:close/>
                <a:moveTo>
                  <a:pt x="5425385" y="3207379"/>
                </a:moveTo>
                <a:cubicBezTo>
                  <a:pt x="5400717" y="3207379"/>
                  <a:pt x="5380503" y="3208236"/>
                  <a:pt x="5364742" y="3209949"/>
                </a:cubicBezTo>
                <a:cubicBezTo>
                  <a:pt x="5348981" y="3211662"/>
                  <a:pt x="5336305" y="3214574"/>
                  <a:pt x="5326712" y="3218685"/>
                </a:cubicBezTo>
                <a:cubicBezTo>
                  <a:pt x="5317118" y="3222797"/>
                  <a:pt x="5310266" y="3227593"/>
                  <a:pt x="5306155" y="3233075"/>
                </a:cubicBezTo>
                <a:cubicBezTo>
                  <a:pt x="5302043" y="3238557"/>
                  <a:pt x="5299988" y="3244724"/>
                  <a:pt x="5299988" y="3251576"/>
                </a:cubicBezTo>
                <a:lnTo>
                  <a:pt x="5299988" y="3875478"/>
                </a:lnTo>
                <a:cubicBezTo>
                  <a:pt x="5299988" y="3922759"/>
                  <a:pt x="5300502" y="3972438"/>
                  <a:pt x="5301530" y="4024515"/>
                </a:cubicBezTo>
                <a:cubicBezTo>
                  <a:pt x="5302557" y="4076593"/>
                  <a:pt x="5304099" y="4126615"/>
                  <a:pt x="5306155" y="4174581"/>
                </a:cubicBezTo>
                <a:lnTo>
                  <a:pt x="5305127" y="4174581"/>
                </a:lnTo>
                <a:cubicBezTo>
                  <a:pt x="5292793" y="4147172"/>
                  <a:pt x="5280116" y="4119762"/>
                  <a:pt x="5267097" y="4092353"/>
                </a:cubicBezTo>
                <a:cubicBezTo>
                  <a:pt x="5254078" y="4064944"/>
                  <a:pt x="5240716" y="4037021"/>
                  <a:pt x="5227011" y="4008584"/>
                </a:cubicBezTo>
                <a:cubicBezTo>
                  <a:pt x="5213306" y="3980147"/>
                  <a:pt x="5199088" y="3951710"/>
                  <a:pt x="5184355" y="3923273"/>
                </a:cubicBezTo>
                <a:cubicBezTo>
                  <a:pt x="5169622" y="3894836"/>
                  <a:pt x="5154719" y="3865885"/>
                  <a:pt x="5139644" y="3836420"/>
                </a:cubicBezTo>
                <a:lnTo>
                  <a:pt x="4880628" y="3350250"/>
                </a:lnTo>
                <a:cubicBezTo>
                  <a:pt x="4867609" y="3323526"/>
                  <a:pt x="4854932" y="3301084"/>
                  <a:pt x="4842598" y="3282926"/>
                </a:cubicBezTo>
                <a:cubicBezTo>
                  <a:pt x="4830263" y="3264768"/>
                  <a:pt x="4817073" y="3250549"/>
                  <a:pt x="4803026" y="3240270"/>
                </a:cubicBezTo>
                <a:cubicBezTo>
                  <a:pt x="4788978" y="3229992"/>
                  <a:pt x="4773047" y="3222626"/>
                  <a:pt x="4755231" y="3218172"/>
                </a:cubicBezTo>
                <a:cubicBezTo>
                  <a:pt x="4737415" y="3213718"/>
                  <a:pt x="4715487" y="3211491"/>
                  <a:pt x="4689449" y="3211491"/>
                </a:cubicBezTo>
                <a:lnTo>
                  <a:pt x="4544523" y="3211491"/>
                </a:lnTo>
                <a:cubicBezTo>
                  <a:pt x="4517114" y="3211491"/>
                  <a:pt x="4493987" y="3219542"/>
                  <a:pt x="4475144" y="3235645"/>
                </a:cubicBezTo>
                <a:cubicBezTo>
                  <a:pt x="4456299" y="3251748"/>
                  <a:pt x="4446878" y="3275902"/>
                  <a:pt x="4446878" y="3308108"/>
                </a:cubicBezTo>
                <a:lnTo>
                  <a:pt x="4446878" y="4503491"/>
                </a:lnTo>
                <a:cubicBezTo>
                  <a:pt x="4446878" y="4510343"/>
                  <a:pt x="4448591" y="4516510"/>
                  <a:pt x="4452017" y="4521992"/>
                </a:cubicBezTo>
                <a:cubicBezTo>
                  <a:pt x="4455443" y="4527474"/>
                  <a:pt x="4461610" y="4532099"/>
                  <a:pt x="4470518" y="4535868"/>
                </a:cubicBezTo>
                <a:cubicBezTo>
                  <a:pt x="4479426" y="4539637"/>
                  <a:pt x="4491760" y="4542549"/>
                  <a:pt x="4507520" y="4544605"/>
                </a:cubicBezTo>
                <a:cubicBezTo>
                  <a:pt x="4523281" y="4546660"/>
                  <a:pt x="4543152" y="4547688"/>
                  <a:pt x="4567135" y="4547688"/>
                </a:cubicBezTo>
                <a:cubicBezTo>
                  <a:pt x="4591804" y="4547688"/>
                  <a:pt x="4612018" y="4546660"/>
                  <a:pt x="4627778" y="4544605"/>
                </a:cubicBezTo>
                <a:cubicBezTo>
                  <a:pt x="4643538" y="4542549"/>
                  <a:pt x="4656044" y="4539637"/>
                  <a:pt x="4665295" y="4535868"/>
                </a:cubicBezTo>
                <a:cubicBezTo>
                  <a:pt x="4674545" y="4532099"/>
                  <a:pt x="4681055" y="4527474"/>
                  <a:pt x="4684824" y="4521992"/>
                </a:cubicBezTo>
                <a:cubicBezTo>
                  <a:pt x="4688593" y="4516510"/>
                  <a:pt x="4690477" y="4510343"/>
                  <a:pt x="4690477" y="4503491"/>
                </a:cubicBezTo>
                <a:lnTo>
                  <a:pt x="4690477" y="3807640"/>
                </a:lnTo>
                <a:cubicBezTo>
                  <a:pt x="4690477" y="3755563"/>
                  <a:pt x="4689792" y="3705027"/>
                  <a:pt x="4688421" y="3656033"/>
                </a:cubicBezTo>
                <a:cubicBezTo>
                  <a:pt x="4687050" y="3607039"/>
                  <a:pt x="4684995" y="3557874"/>
                  <a:pt x="4682254" y="3508538"/>
                </a:cubicBezTo>
                <a:lnTo>
                  <a:pt x="4684310" y="3508538"/>
                </a:lnTo>
                <a:cubicBezTo>
                  <a:pt x="4700070" y="3548966"/>
                  <a:pt x="4717886" y="3590594"/>
                  <a:pt x="4737758" y="3633421"/>
                </a:cubicBezTo>
                <a:cubicBezTo>
                  <a:pt x="4757629" y="3676248"/>
                  <a:pt x="4777159" y="3716162"/>
                  <a:pt x="4796344" y="3753164"/>
                </a:cubicBezTo>
                <a:lnTo>
                  <a:pt x="5127310" y="4375010"/>
                </a:lnTo>
                <a:cubicBezTo>
                  <a:pt x="5144440" y="4409272"/>
                  <a:pt x="5159858" y="4437195"/>
                  <a:pt x="5173563" y="4458780"/>
                </a:cubicBezTo>
                <a:cubicBezTo>
                  <a:pt x="5187268" y="4480364"/>
                  <a:pt x="5201486" y="4497495"/>
                  <a:pt x="5216218" y="4510172"/>
                </a:cubicBezTo>
                <a:cubicBezTo>
                  <a:pt x="5230951" y="4522849"/>
                  <a:pt x="5247054" y="4531585"/>
                  <a:pt x="5264527" y="4536382"/>
                </a:cubicBezTo>
                <a:cubicBezTo>
                  <a:pt x="5282001" y="4541179"/>
                  <a:pt x="5302728" y="4543577"/>
                  <a:pt x="5326712" y="4543577"/>
                </a:cubicBezTo>
                <a:lnTo>
                  <a:pt x="5441831" y="4543577"/>
                </a:lnTo>
                <a:cubicBezTo>
                  <a:pt x="5454849" y="4543577"/>
                  <a:pt x="5467697" y="4541693"/>
                  <a:pt x="5480374" y="4537924"/>
                </a:cubicBezTo>
                <a:cubicBezTo>
                  <a:pt x="5493052" y="4534155"/>
                  <a:pt x="5504015" y="4528159"/>
                  <a:pt x="5513265" y="4519936"/>
                </a:cubicBezTo>
                <a:cubicBezTo>
                  <a:pt x="5522516" y="4511714"/>
                  <a:pt x="5529882" y="4501435"/>
                  <a:pt x="5535364" y="4489101"/>
                </a:cubicBezTo>
                <a:cubicBezTo>
                  <a:pt x="5540846" y="4476767"/>
                  <a:pt x="5543587" y="4462720"/>
                  <a:pt x="5543587" y="4446959"/>
                </a:cubicBezTo>
                <a:lnTo>
                  <a:pt x="5543587" y="3251576"/>
                </a:lnTo>
                <a:cubicBezTo>
                  <a:pt x="5543587" y="3244724"/>
                  <a:pt x="5541874" y="3238557"/>
                  <a:pt x="5538448" y="3233075"/>
                </a:cubicBezTo>
                <a:cubicBezTo>
                  <a:pt x="5535021" y="3227593"/>
                  <a:pt x="5529026" y="3222797"/>
                  <a:pt x="5520460" y="3218685"/>
                </a:cubicBezTo>
                <a:cubicBezTo>
                  <a:pt x="5511895" y="3214574"/>
                  <a:pt x="5499733" y="3211662"/>
                  <a:pt x="5483972" y="3209949"/>
                </a:cubicBezTo>
                <a:cubicBezTo>
                  <a:pt x="5468211" y="3208236"/>
                  <a:pt x="5448682" y="3207379"/>
                  <a:pt x="5425385" y="3207379"/>
                </a:cubicBezTo>
                <a:close/>
                <a:moveTo>
                  <a:pt x="9771762" y="3205323"/>
                </a:moveTo>
                <a:cubicBezTo>
                  <a:pt x="9732703" y="3205323"/>
                  <a:pt x="9702553" y="3206180"/>
                  <a:pt x="9681311" y="3207893"/>
                </a:cubicBezTo>
                <a:cubicBezTo>
                  <a:pt x="9660069" y="3209606"/>
                  <a:pt x="9645508" y="3214060"/>
                  <a:pt x="9637627" y="3221255"/>
                </a:cubicBezTo>
                <a:cubicBezTo>
                  <a:pt x="9629748" y="3228450"/>
                  <a:pt x="9628034" y="3239414"/>
                  <a:pt x="9632488" y="3254146"/>
                </a:cubicBezTo>
                <a:cubicBezTo>
                  <a:pt x="9636943" y="3268879"/>
                  <a:pt x="9645336" y="3288579"/>
                  <a:pt x="9657670" y="3313247"/>
                </a:cubicBezTo>
                <a:lnTo>
                  <a:pt x="9953690" y="3859032"/>
                </a:lnTo>
                <a:lnTo>
                  <a:pt x="9635058" y="4439765"/>
                </a:lnTo>
                <a:cubicBezTo>
                  <a:pt x="9622039" y="4463748"/>
                  <a:pt x="9613473" y="4482934"/>
                  <a:pt x="9609362" y="4497324"/>
                </a:cubicBezTo>
                <a:cubicBezTo>
                  <a:pt x="9605250" y="4511714"/>
                  <a:pt x="9606620" y="4522678"/>
                  <a:pt x="9613473" y="4530215"/>
                </a:cubicBezTo>
                <a:cubicBezTo>
                  <a:pt x="9620326" y="4537752"/>
                  <a:pt x="9633516" y="4542549"/>
                  <a:pt x="9653045" y="4544605"/>
                </a:cubicBezTo>
                <a:cubicBezTo>
                  <a:pt x="9672574" y="4546660"/>
                  <a:pt x="9700154" y="4547688"/>
                  <a:pt x="9735787" y="4547688"/>
                </a:cubicBezTo>
                <a:cubicBezTo>
                  <a:pt x="9766622" y="4547688"/>
                  <a:pt x="9791462" y="4547003"/>
                  <a:pt x="9810306" y="4545633"/>
                </a:cubicBezTo>
                <a:cubicBezTo>
                  <a:pt x="9829150" y="4544262"/>
                  <a:pt x="9843882" y="4542035"/>
                  <a:pt x="9854503" y="4538952"/>
                </a:cubicBezTo>
                <a:cubicBezTo>
                  <a:pt x="9865125" y="4535868"/>
                  <a:pt x="9872832" y="4531585"/>
                  <a:pt x="9877630" y="4526103"/>
                </a:cubicBezTo>
                <a:cubicBezTo>
                  <a:pt x="9882426" y="4520622"/>
                  <a:pt x="9886880" y="4513769"/>
                  <a:pt x="9890992" y="4505547"/>
                </a:cubicBezTo>
                <a:lnTo>
                  <a:pt x="10139730" y="4025543"/>
                </a:lnTo>
                <a:lnTo>
                  <a:pt x="10389496" y="4505547"/>
                </a:lnTo>
                <a:cubicBezTo>
                  <a:pt x="10392923" y="4513769"/>
                  <a:pt x="10397033" y="4520622"/>
                  <a:pt x="10401830" y="4526103"/>
                </a:cubicBezTo>
                <a:cubicBezTo>
                  <a:pt x="10406626" y="4531585"/>
                  <a:pt x="10414335" y="4535868"/>
                  <a:pt x="10424957" y="4538952"/>
                </a:cubicBezTo>
                <a:cubicBezTo>
                  <a:pt x="10435578" y="4542035"/>
                  <a:pt x="10450139" y="4544262"/>
                  <a:pt x="10468640" y="4545633"/>
                </a:cubicBezTo>
                <a:cubicBezTo>
                  <a:pt x="10487141" y="4547003"/>
                  <a:pt x="10512494" y="4547688"/>
                  <a:pt x="10544701" y="4547688"/>
                </a:cubicBezTo>
                <a:cubicBezTo>
                  <a:pt x="10583074" y="4547688"/>
                  <a:pt x="10613052" y="4546660"/>
                  <a:pt x="10634637" y="4544605"/>
                </a:cubicBezTo>
                <a:cubicBezTo>
                  <a:pt x="10656222" y="4542549"/>
                  <a:pt x="10671125" y="4537752"/>
                  <a:pt x="10679348" y="4530215"/>
                </a:cubicBezTo>
                <a:cubicBezTo>
                  <a:pt x="10687571" y="4522678"/>
                  <a:pt x="10689798" y="4511714"/>
                  <a:pt x="10686029" y="4497324"/>
                </a:cubicBezTo>
                <a:cubicBezTo>
                  <a:pt x="10682261" y="4482934"/>
                  <a:pt x="10674209" y="4463748"/>
                  <a:pt x="10661875" y="4439765"/>
                </a:cubicBezTo>
                <a:lnTo>
                  <a:pt x="10346327" y="3855949"/>
                </a:lnTo>
                <a:lnTo>
                  <a:pt x="10642346" y="3313247"/>
                </a:lnTo>
                <a:cubicBezTo>
                  <a:pt x="10653995" y="3288579"/>
                  <a:pt x="10661703" y="3269050"/>
                  <a:pt x="10665472" y="3254660"/>
                </a:cubicBezTo>
                <a:cubicBezTo>
                  <a:pt x="10669241" y="3240270"/>
                  <a:pt x="10667356" y="3229307"/>
                  <a:pt x="10659819" y="3221769"/>
                </a:cubicBezTo>
                <a:cubicBezTo>
                  <a:pt x="10652281" y="3214231"/>
                  <a:pt x="10638576" y="3209606"/>
                  <a:pt x="10618705" y="3207893"/>
                </a:cubicBezTo>
                <a:cubicBezTo>
                  <a:pt x="10598833" y="3206180"/>
                  <a:pt x="10571766" y="3205323"/>
                  <a:pt x="10537506" y="3205323"/>
                </a:cubicBezTo>
                <a:cubicBezTo>
                  <a:pt x="10506670" y="3205323"/>
                  <a:pt x="10482516" y="3206009"/>
                  <a:pt x="10465043" y="3207379"/>
                </a:cubicBezTo>
                <a:cubicBezTo>
                  <a:pt x="10447569" y="3208750"/>
                  <a:pt x="10433864" y="3210977"/>
                  <a:pt x="10423929" y="3214060"/>
                </a:cubicBezTo>
                <a:cubicBezTo>
                  <a:pt x="10413993" y="3217144"/>
                  <a:pt x="10406797" y="3221426"/>
                  <a:pt x="10402344" y="3226908"/>
                </a:cubicBezTo>
                <a:cubicBezTo>
                  <a:pt x="10397890" y="3232390"/>
                  <a:pt x="10393607" y="3239242"/>
                  <a:pt x="10389496" y="3247465"/>
                </a:cubicBezTo>
                <a:lnTo>
                  <a:pt x="10162342" y="3687382"/>
                </a:lnTo>
                <a:lnTo>
                  <a:pt x="9929022" y="3247465"/>
                </a:lnTo>
                <a:cubicBezTo>
                  <a:pt x="9924910" y="3239242"/>
                  <a:pt x="9920627" y="3232390"/>
                  <a:pt x="9916174" y="3226908"/>
                </a:cubicBezTo>
                <a:cubicBezTo>
                  <a:pt x="9911719" y="3221426"/>
                  <a:pt x="9904011" y="3217144"/>
                  <a:pt x="9893047" y="3214060"/>
                </a:cubicBezTo>
                <a:cubicBezTo>
                  <a:pt x="9882084" y="3210977"/>
                  <a:pt x="9867179" y="3208750"/>
                  <a:pt x="9848336" y="3207379"/>
                </a:cubicBezTo>
                <a:cubicBezTo>
                  <a:pt x="9829492" y="3206009"/>
                  <a:pt x="9803967" y="3205323"/>
                  <a:pt x="9771762" y="3205323"/>
                </a:cubicBezTo>
                <a:close/>
                <a:moveTo>
                  <a:pt x="4020578" y="3205323"/>
                </a:moveTo>
                <a:cubicBezTo>
                  <a:pt x="3994540" y="3205323"/>
                  <a:pt x="3972955" y="3206352"/>
                  <a:pt x="3955824" y="3208407"/>
                </a:cubicBezTo>
                <a:cubicBezTo>
                  <a:pt x="3938694" y="3210463"/>
                  <a:pt x="3924817" y="3213204"/>
                  <a:pt x="3914197" y="3216630"/>
                </a:cubicBezTo>
                <a:cubicBezTo>
                  <a:pt x="3903575" y="3220056"/>
                  <a:pt x="3896038" y="3224510"/>
                  <a:pt x="3891584" y="3229992"/>
                </a:cubicBezTo>
                <a:cubicBezTo>
                  <a:pt x="3887130" y="3235474"/>
                  <a:pt x="3884903" y="3241641"/>
                  <a:pt x="3884903" y="3248493"/>
                </a:cubicBezTo>
                <a:lnTo>
                  <a:pt x="3884903" y="4504519"/>
                </a:lnTo>
                <a:cubicBezTo>
                  <a:pt x="3884903" y="4511371"/>
                  <a:pt x="3887130" y="4517538"/>
                  <a:pt x="3891584" y="4523020"/>
                </a:cubicBezTo>
                <a:cubicBezTo>
                  <a:pt x="3896038" y="4528502"/>
                  <a:pt x="3903404" y="4532956"/>
                  <a:pt x="3913683" y="4536382"/>
                </a:cubicBezTo>
                <a:cubicBezTo>
                  <a:pt x="3923961" y="4539808"/>
                  <a:pt x="3937836" y="4542549"/>
                  <a:pt x="3955310" y="4544605"/>
                </a:cubicBezTo>
                <a:cubicBezTo>
                  <a:pt x="3972783" y="4546660"/>
                  <a:pt x="3994540" y="4547688"/>
                  <a:pt x="4020578" y="4547688"/>
                </a:cubicBezTo>
                <a:cubicBezTo>
                  <a:pt x="4047302" y="4547688"/>
                  <a:pt x="4069230" y="4546660"/>
                  <a:pt x="4086360" y="4544605"/>
                </a:cubicBezTo>
                <a:cubicBezTo>
                  <a:pt x="4103491" y="4542549"/>
                  <a:pt x="4117196" y="4539808"/>
                  <a:pt x="4127474" y="4536382"/>
                </a:cubicBezTo>
                <a:cubicBezTo>
                  <a:pt x="4137752" y="4532956"/>
                  <a:pt x="4145118" y="4528502"/>
                  <a:pt x="4149573" y="4523020"/>
                </a:cubicBezTo>
                <a:cubicBezTo>
                  <a:pt x="4154027" y="4517538"/>
                  <a:pt x="4156254" y="4511371"/>
                  <a:pt x="4156254" y="4504519"/>
                </a:cubicBezTo>
                <a:lnTo>
                  <a:pt x="4156254" y="3248493"/>
                </a:lnTo>
                <a:cubicBezTo>
                  <a:pt x="4156254" y="3241641"/>
                  <a:pt x="4154027" y="3235474"/>
                  <a:pt x="4149573" y="3229992"/>
                </a:cubicBezTo>
                <a:cubicBezTo>
                  <a:pt x="4145118" y="3224510"/>
                  <a:pt x="4137752" y="3220056"/>
                  <a:pt x="4127474" y="3216630"/>
                </a:cubicBezTo>
                <a:cubicBezTo>
                  <a:pt x="4117196" y="3213204"/>
                  <a:pt x="4103491" y="3210463"/>
                  <a:pt x="4086360" y="3208407"/>
                </a:cubicBezTo>
                <a:cubicBezTo>
                  <a:pt x="4069230" y="3206352"/>
                  <a:pt x="4047302" y="3205323"/>
                  <a:pt x="4020578" y="3205323"/>
                </a:cubicBezTo>
                <a:close/>
                <a:moveTo>
                  <a:pt x="2696603" y="3205323"/>
                </a:moveTo>
                <a:cubicBezTo>
                  <a:pt x="2670564" y="3205323"/>
                  <a:pt x="2648808" y="3206352"/>
                  <a:pt x="2631335" y="3208407"/>
                </a:cubicBezTo>
                <a:cubicBezTo>
                  <a:pt x="2613862" y="3210463"/>
                  <a:pt x="2599986" y="3213204"/>
                  <a:pt x="2589708" y="3216630"/>
                </a:cubicBezTo>
                <a:cubicBezTo>
                  <a:pt x="2579429" y="3220056"/>
                  <a:pt x="2572063" y="3224510"/>
                  <a:pt x="2567609" y="3229992"/>
                </a:cubicBezTo>
                <a:cubicBezTo>
                  <a:pt x="2563155" y="3235474"/>
                  <a:pt x="2560928" y="3241641"/>
                  <a:pt x="2560928" y="3248493"/>
                </a:cubicBezTo>
                <a:lnTo>
                  <a:pt x="2560928" y="4504519"/>
                </a:lnTo>
                <a:cubicBezTo>
                  <a:pt x="2560928" y="4511371"/>
                  <a:pt x="2563155" y="4517538"/>
                  <a:pt x="2567609" y="4523020"/>
                </a:cubicBezTo>
                <a:cubicBezTo>
                  <a:pt x="2572063" y="4528502"/>
                  <a:pt x="2579429" y="4532956"/>
                  <a:pt x="2589708" y="4536382"/>
                </a:cubicBezTo>
                <a:cubicBezTo>
                  <a:pt x="2599986" y="4539808"/>
                  <a:pt x="2613862" y="4542549"/>
                  <a:pt x="2631335" y="4544605"/>
                </a:cubicBezTo>
                <a:cubicBezTo>
                  <a:pt x="2648808" y="4546660"/>
                  <a:pt x="2670564" y="4547688"/>
                  <a:pt x="2696603" y="4547688"/>
                </a:cubicBezTo>
                <a:cubicBezTo>
                  <a:pt x="2723327" y="4547688"/>
                  <a:pt x="2745255" y="4546660"/>
                  <a:pt x="2762385" y="4544605"/>
                </a:cubicBezTo>
                <a:cubicBezTo>
                  <a:pt x="2779516" y="4542549"/>
                  <a:pt x="2793221" y="4539808"/>
                  <a:pt x="2803499" y="4536382"/>
                </a:cubicBezTo>
                <a:cubicBezTo>
                  <a:pt x="2813778" y="4532956"/>
                  <a:pt x="2820973" y="4528502"/>
                  <a:pt x="2825084" y="4523020"/>
                </a:cubicBezTo>
                <a:cubicBezTo>
                  <a:pt x="2829195" y="4517538"/>
                  <a:pt x="2831251" y="4511371"/>
                  <a:pt x="2831251" y="4504519"/>
                </a:cubicBezTo>
                <a:lnTo>
                  <a:pt x="2831251" y="3966956"/>
                </a:lnTo>
                <a:lnTo>
                  <a:pt x="3328727" y="3966956"/>
                </a:lnTo>
                <a:lnTo>
                  <a:pt x="3328727" y="4504519"/>
                </a:lnTo>
                <a:cubicBezTo>
                  <a:pt x="3328727" y="4511371"/>
                  <a:pt x="3330954" y="4517538"/>
                  <a:pt x="3335409" y="4523020"/>
                </a:cubicBezTo>
                <a:cubicBezTo>
                  <a:pt x="3339863" y="4528502"/>
                  <a:pt x="3347058" y="4532956"/>
                  <a:pt x="3356993" y="4536382"/>
                </a:cubicBezTo>
                <a:cubicBezTo>
                  <a:pt x="3366929" y="4539808"/>
                  <a:pt x="3380634" y="4542549"/>
                  <a:pt x="3398107" y="4544605"/>
                </a:cubicBezTo>
                <a:cubicBezTo>
                  <a:pt x="3415581" y="4546660"/>
                  <a:pt x="3437679" y="4547688"/>
                  <a:pt x="3464403" y="4547688"/>
                </a:cubicBezTo>
                <a:cubicBezTo>
                  <a:pt x="3490442" y="4547688"/>
                  <a:pt x="3512026" y="4546660"/>
                  <a:pt x="3529157" y="4544605"/>
                </a:cubicBezTo>
                <a:cubicBezTo>
                  <a:pt x="3546288" y="4542549"/>
                  <a:pt x="3559992" y="4539808"/>
                  <a:pt x="3570271" y="4536382"/>
                </a:cubicBezTo>
                <a:cubicBezTo>
                  <a:pt x="3580549" y="4532956"/>
                  <a:pt x="3587916" y="4528502"/>
                  <a:pt x="3592370" y="4523020"/>
                </a:cubicBezTo>
                <a:cubicBezTo>
                  <a:pt x="3596823" y="4517538"/>
                  <a:pt x="3599051" y="4511371"/>
                  <a:pt x="3599051" y="4504519"/>
                </a:cubicBezTo>
                <a:lnTo>
                  <a:pt x="3599051" y="3248493"/>
                </a:lnTo>
                <a:cubicBezTo>
                  <a:pt x="3599051" y="3241641"/>
                  <a:pt x="3596823" y="3235474"/>
                  <a:pt x="3592370" y="3229992"/>
                </a:cubicBezTo>
                <a:cubicBezTo>
                  <a:pt x="3587916" y="3224510"/>
                  <a:pt x="3580549" y="3220056"/>
                  <a:pt x="3570271" y="3216630"/>
                </a:cubicBezTo>
                <a:cubicBezTo>
                  <a:pt x="3559992" y="3213204"/>
                  <a:pt x="3546288" y="3210463"/>
                  <a:pt x="3529157" y="3208407"/>
                </a:cubicBezTo>
                <a:cubicBezTo>
                  <a:pt x="3512026" y="3206352"/>
                  <a:pt x="3490442" y="3205323"/>
                  <a:pt x="3464403" y="3205323"/>
                </a:cubicBezTo>
                <a:cubicBezTo>
                  <a:pt x="3437679" y="3205323"/>
                  <a:pt x="3415581" y="3206352"/>
                  <a:pt x="3398107" y="3208407"/>
                </a:cubicBezTo>
                <a:cubicBezTo>
                  <a:pt x="3380634" y="3210463"/>
                  <a:pt x="3366929" y="3213204"/>
                  <a:pt x="3356993" y="3216630"/>
                </a:cubicBezTo>
                <a:cubicBezTo>
                  <a:pt x="3347058" y="3220056"/>
                  <a:pt x="3339863" y="3224510"/>
                  <a:pt x="3335409" y="3229992"/>
                </a:cubicBezTo>
                <a:cubicBezTo>
                  <a:pt x="3330954" y="3235474"/>
                  <a:pt x="3328727" y="3241641"/>
                  <a:pt x="3328727" y="3248493"/>
                </a:cubicBezTo>
                <a:lnTo>
                  <a:pt x="3328727" y="3736719"/>
                </a:lnTo>
                <a:lnTo>
                  <a:pt x="2831251" y="3736719"/>
                </a:lnTo>
                <a:lnTo>
                  <a:pt x="2831251" y="3248493"/>
                </a:lnTo>
                <a:cubicBezTo>
                  <a:pt x="2831251" y="3241641"/>
                  <a:pt x="2829195" y="3235474"/>
                  <a:pt x="2825084" y="3229992"/>
                </a:cubicBezTo>
                <a:cubicBezTo>
                  <a:pt x="2820973" y="3224510"/>
                  <a:pt x="2813778" y="3220056"/>
                  <a:pt x="2803499" y="3216630"/>
                </a:cubicBezTo>
                <a:cubicBezTo>
                  <a:pt x="2793221" y="3213204"/>
                  <a:pt x="2779516" y="3210463"/>
                  <a:pt x="2762385" y="3208407"/>
                </a:cubicBezTo>
                <a:cubicBezTo>
                  <a:pt x="2745255" y="3206352"/>
                  <a:pt x="2723327" y="3205323"/>
                  <a:pt x="2696603" y="3205323"/>
                </a:cubicBezTo>
                <a:close/>
                <a:moveTo>
                  <a:pt x="5440072" y="899102"/>
                </a:moveTo>
                <a:lnTo>
                  <a:pt x="5576776" y="899102"/>
                </a:lnTo>
                <a:cubicBezTo>
                  <a:pt x="5659689" y="899102"/>
                  <a:pt x="5726670" y="910237"/>
                  <a:pt x="5777719" y="932507"/>
                </a:cubicBezTo>
                <a:cubicBezTo>
                  <a:pt x="5828769" y="954777"/>
                  <a:pt x="5870569" y="985783"/>
                  <a:pt x="5903116" y="1025526"/>
                </a:cubicBezTo>
                <a:cubicBezTo>
                  <a:pt x="5935665" y="1065270"/>
                  <a:pt x="5959305" y="1112208"/>
                  <a:pt x="5974037" y="1166341"/>
                </a:cubicBezTo>
                <a:cubicBezTo>
                  <a:pt x="5988770" y="1220474"/>
                  <a:pt x="5996136" y="1279061"/>
                  <a:pt x="5996136" y="1342103"/>
                </a:cubicBezTo>
                <a:cubicBezTo>
                  <a:pt x="5996136" y="1418848"/>
                  <a:pt x="5987743" y="1486001"/>
                  <a:pt x="5970954" y="1543560"/>
                </a:cubicBezTo>
                <a:cubicBezTo>
                  <a:pt x="5954166" y="1601119"/>
                  <a:pt x="5928812" y="1649257"/>
                  <a:pt x="5894894" y="1687972"/>
                </a:cubicBezTo>
                <a:cubicBezTo>
                  <a:pt x="5860975" y="1726687"/>
                  <a:pt x="5818662" y="1755639"/>
                  <a:pt x="5767955" y="1774825"/>
                </a:cubicBezTo>
                <a:cubicBezTo>
                  <a:pt x="5717248" y="1794011"/>
                  <a:pt x="5654892" y="1803605"/>
                  <a:pt x="5580887" y="1803605"/>
                </a:cubicBezTo>
                <a:lnTo>
                  <a:pt x="5440072" y="1803605"/>
                </a:lnTo>
                <a:close/>
                <a:moveTo>
                  <a:pt x="8055806" y="885740"/>
                </a:moveTo>
                <a:cubicBezTo>
                  <a:pt x="8121588" y="885740"/>
                  <a:pt x="8176406" y="896875"/>
                  <a:pt x="8220261" y="919145"/>
                </a:cubicBezTo>
                <a:cubicBezTo>
                  <a:pt x="8264116" y="941415"/>
                  <a:pt x="8299233" y="972935"/>
                  <a:pt x="8325615" y="1013706"/>
                </a:cubicBezTo>
                <a:cubicBezTo>
                  <a:pt x="8351996" y="1054478"/>
                  <a:pt x="8370668" y="1103471"/>
                  <a:pt x="8381632" y="1160688"/>
                </a:cubicBezTo>
                <a:cubicBezTo>
                  <a:pt x="8392596" y="1217905"/>
                  <a:pt x="8398078" y="1281460"/>
                  <a:pt x="8398078" y="1351353"/>
                </a:cubicBezTo>
                <a:cubicBezTo>
                  <a:pt x="8398078" y="1415080"/>
                  <a:pt x="8392424" y="1475209"/>
                  <a:pt x="8381118" y="1531740"/>
                </a:cubicBezTo>
                <a:cubicBezTo>
                  <a:pt x="8369812" y="1588271"/>
                  <a:pt x="8350454" y="1637779"/>
                  <a:pt x="8323045" y="1680263"/>
                </a:cubicBezTo>
                <a:cubicBezTo>
                  <a:pt x="8295636" y="1722747"/>
                  <a:pt x="8259661" y="1756324"/>
                  <a:pt x="8215121" y="1780992"/>
                </a:cubicBezTo>
                <a:cubicBezTo>
                  <a:pt x="8170582" y="1805660"/>
                  <a:pt x="8115078" y="1817995"/>
                  <a:pt x="8048611" y="1817995"/>
                </a:cubicBezTo>
                <a:cubicBezTo>
                  <a:pt x="7982144" y="1817995"/>
                  <a:pt x="7926982" y="1807202"/>
                  <a:pt x="7883128" y="1785617"/>
                </a:cubicBezTo>
                <a:cubicBezTo>
                  <a:pt x="7839273" y="1764033"/>
                  <a:pt x="7804327" y="1732683"/>
                  <a:pt x="7778288" y="1691570"/>
                </a:cubicBezTo>
                <a:cubicBezTo>
                  <a:pt x="7752249" y="1650456"/>
                  <a:pt x="7733747" y="1600948"/>
                  <a:pt x="7722784" y="1543046"/>
                </a:cubicBezTo>
                <a:cubicBezTo>
                  <a:pt x="7711821" y="1485144"/>
                  <a:pt x="7706339" y="1419876"/>
                  <a:pt x="7706339" y="1347242"/>
                </a:cubicBezTo>
                <a:cubicBezTo>
                  <a:pt x="7706339" y="1284886"/>
                  <a:pt x="7711992" y="1225785"/>
                  <a:pt x="7723298" y="1169939"/>
                </a:cubicBezTo>
                <a:cubicBezTo>
                  <a:pt x="7734604" y="1114092"/>
                  <a:pt x="7753962" y="1065270"/>
                  <a:pt x="7781371" y="1023471"/>
                </a:cubicBezTo>
                <a:cubicBezTo>
                  <a:pt x="7808781" y="981672"/>
                  <a:pt x="7844755" y="948267"/>
                  <a:pt x="7889295" y="923256"/>
                </a:cubicBezTo>
                <a:cubicBezTo>
                  <a:pt x="7933835" y="898245"/>
                  <a:pt x="7989339" y="885740"/>
                  <a:pt x="8055806" y="885740"/>
                </a:cubicBezTo>
                <a:close/>
                <a:moveTo>
                  <a:pt x="6574924" y="687366"/>
                </a:moveTo>
                <a:cubicBezTo>
                  <a:pt x="6552311" y="687366"/>
                  <a:pt x="6533296" y="694047"/>
                  <a:pt x="6517879" y="707409"/>
                </a:cubicBezTo>
                <a:cubicBezTo>
                  <a:pt x="6502461" y="720771"/>
                  <a:pt x="6494752" y="742527"/>
                  <a:pt x="6494752" y="772677"/>
                </a:cubicBezTo>
                <a:lnTo>
                  <a:pt x="6494752" y="1932085"/>
                </a:lnTo>
                <a:cubicBezTo>
                  <a:pt x="6494752" y="1962235"/>
                  <a:pt x="6502461" y="1983991"/>
                  <a:pt x="6517879" y="1997353"/>
                </a:cubicBezTo>
                <a:cubicBezTo>
                  <a:pt x="6533296" y="2010715"/>
                  <a:pt x="6552311" y="2017396"/>
                  <a:pt x="6574924" y="2017396"/>
                </a:cubicBezTo>
                <a:lnTo>
                  <a:pt x="7243023" y="2017396"/>
                </a:lnTo>
                <a:cubicBezTo>
                  <a:pt x="7249190" y="2017396"/>
                  <a:pt x="7254843" y="2015512"/>
                  <a:pt x="7259982" y="2011743"/>
                </a:cubicBezTo>
                <a:cubicBezTo>
                  <a:pt x="7265121" y="2007974"/>
                  <a:pt x="7269404" y="2001979"/>
                  <a:pt x="7272830" y="1993756"/>
                </a:cubicBezTo>
                <a:cubicBezTo>
                  <a:pt x="7276257" y="1985533"/>
                  <a:pt x="7278826" y="1974741"/>
                  <a:pt x="7280539" y="1961379"/>
                </a:cubicBezTo>
                <a:cubicBezTo>
                  <a:pt x="7282252" y="1948017"/>
                  <a:pt x="7283109" y="1931400"/>
                  <a:pt x="7283109" y="1911528"/>
                </a:cubicBezTo>
                <a:cubicBezTo>
                  <a:pt x="7283109" y="1891657"/>
                  <a:pt x="7282252" y="1875040"/>
                  <a:pt x="7280539" y="1861678"/>
                </a:cubicBezTo>
                <a:cubicBezTo>
                  <a:pt x="7278826" y="1848316"/>
                  <a:pt x="7276256" y="1837524"/>
                  <a:pt x="7272830" y="1829301"/>
                </a:cubicBezTo>
                <a:cubicBezTo>
                  <a:pt x="7269404" y="1821078"/>
                  <a:pt x="7265121" y="1815082"/>
                  <a:pt x="7259982" y="1811314"/>
                </a:cubicBezTo>
                <a:cubicBezTo>
                  <a:pt x="7254843" y="1807545"/>
                  <a:pt x="7249190" y="1805660"/>
                  <a:pt x="7243023" y="1805660"/>
                </a:cubicBezTo>
                <a:lnTo>
                  <a:pt x="6764047" y="1805660"/>
                </a:lnTo>
                <a:lnTo>
                  <a:pt x="6764047" y="1430497"/>
                </a:lnTo>
                <a:lnTo>
                  <a:pt x="7165934" y="1430497"/>
                </a:lnTo>
                <a:cubicBezTo>
                  <a:pt x="7172101" y="1430497"/>
                  <a:pt x="7177755" y="1428784"/>
                  <a:pt x="7182894" y="1425358"/>
                </a:cubicBezTo>
                <a:cubicBezTo>
                  <a:pt x="7188033" y="1421932"/>
                  <a:pt x="7192316" y="1416279"/>
                  <a:pt x="7195742" y="1408399"/>
                </a:cubicBezTo>
                <a:cubicBezTo>
                  <a:pt x="7199168" y="1400518"/>
                  <a:pt x="7201737" y="1390069"/>
                  <a:pt x="7203451" y="1377049"/>
                </a:cubicBezTo>
                <a:cubicBezTo>
                  <a:pt x="7205164" y="1364030"/>
                  <a:pt x="7206020" y="1347584"/>
                  <a:pt x="7206020" y="1327713"/>
                </a:cubicBezTo>
                <a:cubicBezTo>
                  <a:pt x="7206020" y="1308526"/>
                  <a:pt x="7205164" y="1292252"/>
                  <a:pt x="7203451" y="1278890"/>
                </a:cubicBezTo>
                <a:cubicBezTo>
                  <a:pt x="7201738" y="1265528"/>
                  <a:pt x="7199168" y="1254907"/>
                  <a:pt x="7195742" y="1247027"/>
                </a:cubicBezTo>
                <a:cubicBezTo>
                  <a:pt x="7192316" y="1239147"/>
                  <a:pt x="7188033" y="1233322"/>
                  <a:pt x="7182894" y="1229554"/>
                </a:cubicBezTo>
                <a:cubicBezTo>
                  <a:pt x="7177755" y="1225785"/>
                  <a:pt x="7172101" y="1223900"/>
                  <a:pt x="7165934" y="1223900"/>
                </a:cubicBezTo>
                <a:lnTo>
                  <a:pt x="6764047" y="1223900"/>
                </a:lnTo>
                <a:lnTo>
                  <a:pt x="6764047" y="899102"/>
                </a:lnTo>
                <a:lnTo>
                  <a:pt x="7238911" y="899102"/>
                </a:lnTo>
                <a:cubicBezTo>
                  <a:pt x="7245078" y="899102"/>
                  <a:pt x="7250560" y="897217"/>
                  <a:pt x="7255357" y="893449"/>
                </a:cubicBezTo>
                <a:cubicBezTo>
                  <a:pt x="7260154" y="889680"/>
                  <a:pt x="7264265" y="883684"/>
                  <a:pt x="7267691" y="875461"/>
                </a:cubicBezTo>
                <a:cubicBezTo>
                  <a:pt x="7271117" y="867238"/>
                  <a:pt x="7273687" y="856446"/>
                  <a:pt x="7275400" y="843084"/>
                </a:cubicBezTo>
                <a:cubicBezTo>
                  <a:pt x="7277113" y="829722"/>
                  <a:pt x="7277969" y="813448"/>
                  <a:pt x="7277969" y="794262"/>
                </a:cubicBezTo>
                <a:cubicBezTo>
                  <a:pt x="7277969" y="773705"/>
                  <a:pt x="7277113" y="756745"/>
                  <a:pt x="7275400" y="743383"/>
                </a:cubicBezTo>
                <a:cubicBezTo>
                  <a:pt x="7273687" y="730021"/>
                  <a:pt x="7271117" y="719058"/>
                  <a:pt x="7267691" y="710492"/>
                </a:cubicBezTo>
                <a:cubicBezTo>
                  <a:pt x="7264265" y="701927"/>
                  <a:pt x="7260154" y="695931"/>
                  <a:pt x="7255357" y="692505"/>
                </a:cubicBezTo>
                <a:cubicBezTo>
                  <a:pt x="7250561" y="689079"/>
                  <a:pt x="7245078" y="687366"/>
                  <a:pt x="7238911" y="687366"/>
                </a:cubicBezTo>
                <a:close/>
                <a:moveTo>
                  <a:pt x="5250949" y="687366"/>
                </a:moveTo>
                <a:cubicBezTo>
                  <a:pt x="5228337" y="687366"/>
                  <a:pt x="5209322" y="694047"/>
                  <a:pt x="5193904" y="707409"/>
                </a:cubicBezTo>
                <a:cubicBezTo>
                  <a:pt x="5178486" y="720771"/>
                  <a:pt x="5170777" y="742527"/>
                  <a:pt x="5170777" y="772677"/>
                </a:cubicBezTo>
                <a:lnTo>
                  <a:pt x="5170777" y="1932085"/>
                </a:lnTo>
                <a:cubicBezTo>
                  <a:pt x="5170777" y="1962235"/>
                  <a:pt x="5178486" y="1983991"/>
                  <a:pt x="5193904" y="1997353"/>
                </a:cubicBezTo>
                <a:cubicBezTo>
                  <a:pt x="5209322" y="2010715"/>
                  <a:pt x="5228337" y="2017396"/>
                  <a:pt x="5250949" y="2017396"/>
                </a:cubicBezTo>
                <a:lnTo>
                  <a:pt x="5568553" y="2017396"/>
                </a:lnTo>
                <a:cubicBezTo>
                  <a:pt x="5686412" y="2017396"/>
                  <a:pt x="5787998" y="2004548"/>
                  <a:pt x="5873309" y="1978852"/>
                </a:cubicBezTo>
                <a:cubicBezTo>
                  <a:pt x="5958620" y="1953156"/>
                  <a:pt x="6031083" y="1912899"/>
                  <a:pt x="6090698" y="1858080"/>
                </a:cubicBezTo>
                <a:cubicBezTo>
                  <a:pt x="6150313" y="1803262"/>
                  <a:pt x="6196052" y="1732512"/>
                  <a:pt x="6227915" y="1645831"/>
                </a:cubicBezTo>
                <a:cubicBezTo>
                  <a:pt x="6259778" y="1559149"/>
                  <a:pt x="6275710" y="1454823"/>
                  <a:pt x="6275710" y="1332852"/>
                </a:cubicBezTo>
                <a:cubicBezTo>
                  <a:pt x="6275710" y="1227327"/>
                  <a:pt x="6260977" y="1134478"/>
                  <a:pt x="6231512" y="1054306"/>
                </a:cubicBezTo>
                <a:cubicBezTo>
                  <a:pt x="6202048" y="974134"/>
                  <a:pt x="6159049" y="906810"/>
                  <a:pt x="6102518" y="852335"/>
                </a:cubicBezTo>
                <a:cubicBezTo>
                  <a:pt x="6045986" y="797859"/>
                  <a:pt x="5976437" y="756745"/>
                  <a:pt x="5893865" y="728993"/>
                </a:cubicBezTo>
                <a:cubicBezTo>
                  <a:pt x="5811296" y="701242"/>
                  <a:pt x="5710739" y="687366"/>
                  <a:pt x="5592193" y="687366"/>
                </a:cubicBezTo>
                <a:close/>
                <a:moveTo>
                  <a:pt x="4744478" y="681199"/>
                </a:moveTo>
                <a:cubicBezTo>
                  <a:pt x="4718439" y="681199"/>
                  <a:pt x="4696855" y="682227"/>
                  <a:pt x="4679724" y="684282"/>
                </a:cubicBezTo>
                <a:cubicBezTo>
                  <a:pt x="4662593" y="686338"/>
                  <a:pt x="4648717" y="689079"/>
                  <a:pt x="4638096" y="692505"/>
                </a:cubicBezTo>
                <a:cubicBezTo>
                  <a:pt x="4627475" y="695931"/>
                  <a:pt x="4619937" y="700385"/>
                  <a:pt x="4615483" y="705867"/>
                </a:cubicBezTo>
                <a:cubicBezTo>
                  <a:pt x="4611029" y="711349"/>
                  <a:pt x="4608803" y="717516"/>
                  <a:pt x="4608803" y="724368"/>
                </a:cubicBezTo>
                <a:lnTo>
                  <a:pt x="4608803" y="1980394"/>
                </a:lnTo>
                <a:cubicBezTo>
                  <a:pt x="4608803" y="1987246"/>
                  <a:pt x="4611029" y="1993413"/>
                  <a:pt x="4615483" y="1998895"/>
                </a:cubicBezTo>
                <a:cubicBezTo>
                  <a:pt x="4619937" y="2004377"/>
                  <a:pt x="4627304" y="2008831"/>
                  <a:pt x="4637582" y="2012257"/>
                </a:cubicBezTo>
                <a:cubicBezTo>
                  <a:pt x="4647860" y="2015683"/>
                  <a:pt x="4661736" y="2018424"/>
                  <a:pt x="4679210" y="2020480"/>
                </a:cubicBezTo>
                <a:cubicBezTo>
                  <a:pt x="4696683" y="2022536"/>
                  <a:pt x="4718439" y="2023563"/>
                  <a:pt x="4744478" y="2023563"/>
                </a:cubicBezTo>
                <a:cubicBezTo>
                  <a:pt x="4771202" y="2023563"/>
                  <a:pt x="4793129" y="2022536"/>
                  <a:pt x="4810260" y="2020480"/>
                </a:cubicBezTo>
                <a:cubicBezTo>
                  <a:pt x="4827391" y="2018424"/>
                  <a:pt x="4841095" y="2015683"/>
                  <a:pt x="4851374" y="2012257"/>
                </a:cubicBezTo>
                <a:cubicBezTo>
                  <a:pt x="4861652" y="2008831"/>
                  <a:pt x="4869018" y="2004377"/>
                  <a:pt x="4873472" y="1998895"/>
                </a:cubicBezTo>
                <a:cubicBezTo>
                  <a:pt x="4877926" y="1993413"/>
                  <a:pt x="4880154" y="1987246"/>
                  <a:pt x="4880154" y="1980394"/>
                </a:cubicBezTo>
                <a:lnTo>
                  <a:pt x="4880154" y="724368"/>
                </a:lnTo>
                <a:cubicBezTo>
                  <a:pt x="4880154" y="717516"/>
                  <a:pt x="4877926" y="711349"/>
                  <a:pt x="4873472" y="705867"/>
                </a:cubicBezTo>
                <a:cubicBezTo>
                  <a:pt x="4869018" y="700385"/>
                  <a:pt x="4861652" y="695931"/>
                  <a:pt x="4851374" y="692505"/>
                </a:cubicBezTo>
                <a:cubicBezTo>
                  <a:pt x="4841095" y="689079"/>
                  <a:pt x="4827391" y="686338"/>
                  <a:pt x="4810260" y="684282"/>
                </a:cubicBezTo>
                <a:cubicBezTo>
                  <a:pt x="4793129" y="682227"/>
                  <a:pt x="4771202" y="681199"/>
                  <a:pt x="4744478" y="681199"/>
                </a:cubicBezTo>
                <a:close/>
                <a:moveTo>
                  <a:pt x="3381584" y="681199"/>
                </a:moveTo>
                <a:cubicBezTo>
                  <a:pt x="3344582" y="681199"/>
                  <a:pt x="3315802" y="682055"/>
                  <a:pt x="3295246" y="683768"/>
                </a:cubicBezTo>
                <a:cubicBezTo>
                  <a:pt x="3274689" y="685481"/>
                  <a:pt x="3260128" y="689935"/>
                  <a:pt x="3251562" y="697130"/>
                </a:cubicBezTo>
                <a:cubicBezTo>
                  <a:pt x="3242997" y="704325"/>
                  <a:pt x="3239571" y="715118"/>
                  <a:pt x="3241284" y="729507"/>
                </a:cubicBezTo>
                <a:cubicBezTo>
                  <a:pt x="3242997" y="743897"/>
                  <a:pt x="3247964" y="763426"/>
                  <a:pt x="3256188" y="788095"/>
                </a:cubicBezTo>
                <a:lnTo>
                  <a:pt x="3651907" y="1967032"/>
                </a:lnTo>
                <a:cubicBezTo>
                  <a:pt x="3654648" y="1975940"/>
                  <a:pt x="3657561" y="1983306"/>
                  <a:pt x="3660644" y="1989131"/>
                </a:cubicBezTo>
                <a:cubicBezTo>
                  <a:pt x="3663728" y="1994955"/>
                  <a:pt x="3668182" y="1999923"/>
                  <a:pt x="3674006" y="2004034"/>
                </a:cubicBezTo>
                <a:cubicBezTo>
                  <a:pt x="3679831" y="2008146"/>
                  <a:pt x="3687025" y="2011572"/>
                  <a:pt x="3695591" y="2014313"/>
                </a:cubicBezTo>
                <a:cubicBezTo>
                  <a:pt x="3704156" y="2017054"/>
                  <a:pt x="3715291" y="2019109"/>
                  <a:pt x="3728996" y="2020480"/>
                </a:cubicBezTo>
                <a:cubicBezTo>
                  <a:pt x="3742701" y="2021850"/>
                  <a:pt x="3759317" y="2022707"/>
                  <a:pt x="3778846" y="2023049"/>
                </a:cubicBezTo>
                <a:cubicBezTo>
                  <a:pt x="3798375" y="2023392"/>
                  <a:pt x="3821845" y="2023563"/>
                  <a:pt x="3849254" y="2023563"/>
                </a:cubicBezTo>
                <a:cubicBezTo>
                  <a:pt x="3883515" y="2023563"/>
                  <a:pt x="3911267" y="2023049"/>
                  <a:pt x="3932509" y="2022022"/>
                </a:cubicBezTo>
                <a:cubicBezTo>
                  <a:pt x="3953751" y="2020994"/>
                  <a:pt x="3970539" y="2018595"/>
                  <a:pt x="3982873" y="2014827"/>
                </a:cubicBezTo>
                <a:cubicBezTo>
                  <a:pt x="3995208" y="2011058"/>
                  <a:pt x="4004116" y="2005576"/>
                  <a:pt x="4009597" y="1998381"/>
                </a:cubicBezTo>
                <a:cubicBezTo>
                  <a:pt x="4015079" y="1991186"/>
                  <a:pt x="4019533" y="1981764"/>
                  <a:pt x="4022959" y="1970115"/>
                </a:cubicBezTo>
                <a:lnTo>
                  <a:pt x="4419707" y="790150"/>
                </a:lnTo>
                <a:cubicBezTo>
                  <a:pt x="4427930" y="766167"/>
                  <a:pt x="4433240" y="746981"/>
                  <a:pt x="4435639" y="732591"/>
                </a:cubicBezTo>
                <a:cubicBezTo>
                  <a:pt x="4438037" y="718201"/>
                  <a:pt x="4435981" y="707066"/>
                  <a:pt x="4429472" y="699186"/>
                </a:cubicBezTo>
                <a:cubicBezTo>
                  <a:pt x="4422962" y="691306"/>
                  <a:pt x="4410970" y="686338"/>
                  <a:pt x="4393497" y="684282"/>
                </a:cubicBezTo>
                <a:cubicBezTo>
                  <a:pt x="4376024" y="682227"/>
                  <a:pt x="4351526" y="681199"/>
                  <a:pt x="4320006" y="681199"/>
                </a:cubicBezTo>
                <a:cubicBezTo>
                  <a:pt x="4287800" y="681199"/>
                  <a:pt x="4262447" y="681884"/>
                  <a:pt x="4243946" y="683254"/>
                </a:cubicBezTo>
                <a:cubicBezTo>
                  <a:pt x="4225444" y="684625"/>
                  <a:pt x="4211226" y="687366"/>
                  <a:pt x="4201291" y="691477"/>
                </a:cubicBezTo>
                <a:cubicBezTo>
                  <a:pt x="4191354" y="695588"/>
                  <a:pt x="4184331" y="701242"/>
                  <a:pt x="4180220" y="708437"/>
                </a:cubicBezTo>
                <a:cubicBezTo>
                  <a:pt x="4176108" y="715632"/>
                  <a:pt x="4172681" y="725053"/>
                  <a:pt x="4169941" y="736702"/>
                </a:cubicBezTo>
                <a:lnTo>
                  <a:pt x="3852337" y="1757352"/>
                </a:lnTo>
                <a:lnTo>
                  <a:pt x="3851309" y="1757352"/>
                </a:lnTo>
                <a:lnTo>
                  <a:pt x="3527538" y="731563"/>
                </a:lnTo>
                <a:cubicBezTo>
                  <a:pt x="3524112" y="721285"/>
                  <a:pt x="3520515" y="712719"/>
                  <a:pt x="3516746" y="705867"/>
                </a:cubicBezTo>
                <a:cubicBezTo>
                  <a:pt x="3512977" y="699015"/>
                  <a:pt x="3506296" y="693876"/>
                  <a:pt x="3496703" y="690449"/>
                </a:cubicBezTo>
                <a:cubicBezTo>
                  <a:pt x="3487110" y="687023"/>
                  <a:pt x="3473405" y="684625"/>
                  <a:pt x="3455589" y="683254"/>
                </a:cubicBezTo>
                <a:cubicBezTo>
                  <a:pt x="3437773" y="681884"/>
                  <a:pt x="3413105" y="681199"/>
                  <a:pt x="3381584" y="681199"/>
                </a:cubicBezTo>
                <a:close/>
                <a:moveTo>
                  <a:pt x="8065056" y="663725"/>
                </a:moveTo>
                <a:cubicBezTo>
                  <a:pt x="7959531" y="663725"/>
                  <a:pt x="7866853" y="679828"/>
                  <a:pt x="7787024" y="712034"/>
                </a:cubicBezTo>
                <a:cubicBezTo>
                  <a:pt x="7707196" y="744240"/>
                  <a:pt x="7640214" y="790493"/>
                  <a:pt x="7586081" y="850793"/>
                </a:cubicBezTo>
                <a:cubicBezTo>
                  <a:pt x="7531948" y="911093"/>
                  <a:pt x="7491176" y="984241"/>
                  <a:pt x="7463767" y="1070238"/>
                </a:cubicBezTo>
                <a:cubicBezTo>
                  <a:pt x="7436359" y="1156234"/>
                  <a:pt x="7422654" y="1253023"/>
                  <a:pt x="7422654" y="1360604"/>
                </a:cubicBezTo>
                <a:cubicBezTo>
                  <a:pt x="7422654" y="1477778"/>
                  <a:pt x="7435502" y="1579192"/>
                  <a:pt x="7461198" y="1664846"/>
                </a:cubicBezTo>
                <a:cubicBezTo>
                  <a:pt x="7486894" y="1750499"/>
                  <a:pt x="7525438" y="1821078"/>
                  <a:pt x="7576830" y="1876582"/>
                </a:cubicBezTo>
                <a:cubicBezTo>
                  <a:pt x="7628222" y="1932085"/>
                  <a:pt x="7692463" y="1973370"/>
                  <a:pt x="7769551" y="2000437"/>
                </a:cubicBezTo>
                <a:cubicBezTo>
                  <a:pt x="7846639" y="2027503"/>
                  <a:pt x="7936919" y="2041037"/>
                  <a:pt x="8040388" y="2041037"/>
                </a:cubicBezTo>
                <a:cubicBezTo>
                  <a:pt x="8145228" y="2041037"/>
                  <a:pt x="8237563" y="2025105"/>
                  <a:pt x="8317392" y="1993242"/>
                </a:cubicBezTo>
                <a:cubicBezTo>
                  <a:pt x="8397221" y="1961379"/>
                  <a:pt x="8464202" y="1915126"/>
                  <a:pt x="8518335" y="1854483"/>
                </a:cubicBezTo>
                <a:cubicBezTo>
                  <a:pt x="8572469" y="1793840"/>
                  <a:pt x="8613239" y="1720007"/>
                  <a:pt x="8640649" y="1632982"/>
                </a:cubicBezTo>
                <a:cubicBezTo>
                  <a:pt x="8668058" y="1545958"/>
                  <a:pt x="8681763" y="1447285"/>
                  <a:pt x="8681763" y="1336963"/>
                </a:cubicBezTo>
                <a:cubicBezTo>
                  <a:pt x="8681763" y="1221845"/>
                  <a:pt x="8668571" y="1121973"/>
                  <a:pt x="8642191" y="1037347"/>
                </a:cubicBezTo>
                <a:cubicBezTo>
                  <a:pt x="8615809" y="952721"/>
                  <a:pt x="8576751" y="882656"/>
                  <a:pt x="8525016" y="827153"/>
                </a:cubicBezTo>
                <a:cubicBezTo>
                  <a:pt x="8473282" y="771649"/>
                  <a:pt x="8408870" y="730535"/>
                  <a:pt x="8331782" y="703811"/>
                </a:cubicBezTo>
                <a:cubicBezTo>
                  <a:pt x="8254693" y="677087"/>
                  <a:pt x="8165785" y="663725"/>
                  <a:pt x="8065056" y="6637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_20240216_173135_101">
            <a:hlinkClick r:id="" action="ppaction://media"/>
            <a:extLst>
              <a:ext uri="{FF2B5EF4-FFF2-40B4-BE49-F238E27FC236}">
                <a16:creationId xmlns:a16="http://schemas.microsoft.com/office/drawing/2014/main" id="{5B898992-A565-B0F9-655A-28303AEC5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4406798-EB15-EA56-2981-46DE449CA1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8464837" y="5268365"/>
                </a:moveTo>
                <a:cubicBezTo>
                  <a:pt x="8578057" y="5268365"/>
                  <a:pt x="8674362" y="5309906"/>
                  <a:pt x="8753751" y="5392990"/>
                </a:cubicBezTo>
                <a:cubicBezTo>
                  <a:pt x="8833141" y="5476073"/>
                  <a:pt x="8872836" y="5576960"/>
                  <a:pt x="8872836" y="5695650"/>
                </a:cubicBezTo>
                <a:cubicBezTo>
                  <a:pt x="8872836" y="5814650"/>
                  <a:pt x="8833214" y="5915614"/>
                  <a:pt x="8753971" y="5998543"/>
                </a:cubicBezTo>
                <a:cubicBezTo>
                  <a:pt x="8674729" y="6081471"/>
                  <a:pt x="8578350" y="6122936"/>
                  <a:pt x="8464837" y="6122936"/>
                </a:cubicBezTo>
                <a:cubicBezTo>
                  <a:pt x="8353627" y="6122936"/>
                  <a:pt x="8258072" y="6081371"/>
                  <a:pt x="8178173" y="5998242"/>
                </a:cubicBezTo>
                <a:cubicBezTo>
                  <a:pt x="8098273" y="5915112"/>
                  <a:pt x="8058323" y="5814248"/>
                  <a:pt x="8058323" y="5695650"/>
                </a:cubicBezTo>
                <a:cubicBezTo>
                  <a:pt x="8058323" y="5577316"/>
                  <a:pt x="8098111" y="5476517"/>
                  <a:pt x="8177686" y="5393256"/>
                </a:cubicBezTo>
                <a:cubicBezTo>
                  <a:pt x="8257261" y="5309995"/>
                  <a:pt x="8352978" y="5268365"/>
                  <a:pt x="8464837" y="5268365"/>
                </a:cubicBezTo>
                <a:close/>
                <a:moveTo>
                  <a:pt x="3994209" y="4674912"/>
                </a:moveTo>
                <a:lnTo>
                  <a:pt x="4510605" y="5685242"/>
                </a:lnTo>
                <a:lnTo>
                  <a:pt x="3965115" y="6719355"/>
                </a:lnTo>
                <a:lnTo>
                  <a:pt x="4626420" y="6719355"/>
                </a:lnTo>
                <a:lnTo>
                  <a:pt x="4814981" y="6237639"/>
                </a:lnTo>
                <a:lnTo>
                  <a:pt x="5038035" y="6719355"/>
                </a:lnTo>
                <a:lnTo>
                  <a:pt x="5708984" y="6719355"/>
                </a:lnTo>
                <a:lnTo>
                  <a:pt x="5175132" y="5670104"/>
                </a:lnTo>
                <a:lnTo>
                  <a:pt x="5691528" y="4674912"/>
                </a:lnTo>
                <a:lnTo>
                  <a:pt x="5036552" y="4674912"/>
                </a:lnTo>
                <a:lnTo>
                  <a:pt x="4867766" y="5124847"/>
                </a:lnTo>
                <a:lnTo>
                  <a:pt x="4658110" y="4674912"/>
                </a:lnTo>
                <a:close/>
                <a:moveTo>
                  <a:pt x="3390095" y="4674912"/>
                </a:moveTo>
                <a:cubicBezTo>
                  <a:pt x="3184303" y="4674912"/>
                  <a:pt x="3023986" y="4730031"/>
                  <a:pt x="2909144" y="4840268"/>
                </a:cubicBezTo>
                <a:cubicBezTo>
                  <a:pt x="2794302" y="4950505"/>
                  <a:pt x="2736880" y="5104856"/>
                  <a:pt x="2736880" y="5303323"/>
                </a:cubicBezTo>
                <a:lnTo>
                  <a:pt x="2736880" y="6081997"/>
                </a:lnTo>
                <a:cubicBezTo>
                  <a:pt x="2736880" y="6287727"/>
                  <a:pt x="2797532" y="6445386"/>
                  <a:pt x="2918834" y="6554974"/>
                </a:cubicBezTo>
                <a:cubicBezTo>
                  <a:pt x="3040136" y="6664561"/>
                  <a:pt x="3213721" y="6719355"/>
                  <a:pt x="3439588" y="6719355"/>
                </a:cubicBezTo>
                <a:lnTo>
                  <a:pt x="3935654" y="6719355"/>
                </a:lnTo>
                <a:lnTo>
                  <a:pt x="3935654" y="6093263"/>
                </a:lnTo>
                <a:lnTo>
                  <a:pt x="3506514" y="6093263"/>
                </a:lnTo>
                <a:cubicBezTo>
                  <a:pt x="3443289" y="6093263"/>
                  <a:pt x="3404302" y="6088909"/>
                  <a:pt x="3389550" y="6080201"/>
                </a:cubicBezTo>
                <a:cubicBezTo>
                  <a:pt x="3374799" y="6071492"/>
                  <a:pt x="3367424" y="6051613"/>
                  <a:pt x="3367424" y="6020565"/>
                </a:cubicBezTo>
                <a:cubicBezTo>
                  <a:pt x="3367424" y="5993644"/>
                  <a:pt x="3374958" y="5974797"/>
                  <a:pt x="3390026" y="5964025"/>
                </a:cubicBezTo>
                <a:cubicBezTo>
                  <a:pt x="3405094" y="5953253"/>
                  <a:pt x="3435191" y="5947867"/>
                  <a:pt x="3480318" y="5947867"/>
                </a:cubicBezTo>
                <a:lnTo>
                  <a:pt x="3897079" y="5947867"/>
                </a:lnTo>
                <a:lnTo>
                  <a:pt x="3897079" y="5446400"/>
                </a:lnTo>
                <a:lnTo>
                  <a:pt x="3539988" y="5446400"/>
                </a:lnTo>
                <a:cubicBezTo>
                  <a:pt x="3483904" y="5446400"/>
                  <a:pt x="3447551" y="5441235"/>
                  <a:pt x="3430930" y="5430904"/>
                </a:cubicBezTo>
                <a:cubicBezTo>
                  <a:pt x="3414308" y="5420572"/>
                  <a:pt x="3405998" y="5401273"/>
                  <a:pt x="3405998" y="5373007"/>
                </a:cubicBezTo>
                <a:cubicBezTo>
                  <a:pt x="3405998" y="5326984"/>
                  <a:pt x="3446295" y="5303972"/>
                  <a:pt x="3526890" y="5303972"/>
                </a:cubicBezTo>
                <a:lnTo>
                  <a:pt x="3935654" y="5303972"/>
                </a:lnTo>
                <a:lnTo>
                  <a:pt x="3935654" y="4674912"/>
                </a:lnTo>
                <a:close/>
                <a:moveTo>
                  <a:pt x="8482293" y="4624469"/>
                </a:moveTo>
                <a:cubicBezTo>
                  <a:pt x="8177593" y="4624469"/>
                  <a:pt x="7919731" y="4728238"/>
                  <a:pt x="7708708" y="4935777"/>
                </a:cubicBezTo>
                <a:cubicBezTo>
                  <a:pt x="7497684" y="5143315"/>
                  <a:pt x="7392173" y="5396614"/>
                  <a:pt x="7392173" y="5695673"/>
                </a:cubicBezTo>
                <a:cubicBezTo>
                  <a:pt x="7392173" y="5992338"/>
                  <a:pt x="7496780" y="6245278"/>
                  <a:pt x="7705996" y="6454492"/>
                </a:cubicBezTo>
                <a:cubicBezTo>
                  <a:pt x="7915211" y="6663707"/>
                  <a:pt x="8168158" y="6768315"/>
                  <a:pt x="8464837" y="6768315"/>
                </a:cubicBezTo>
                <a:cubicBezTo>
                  <a:pt x="8763835" y="6768315"/>
                  <a:pt x="9017609" y="6664043"/>
                  <a:pt x="9226160" y="6455501"/>
                </a:cubicBezTo>
                <a:cubicBezTo>
                  <a:pt x="9434711" y="6246958"/>
                  <a:pt x="9538986" y="5993683"/>
                  <a:pt x="9538986" y="5695673"/>
                </a:cubicBezTo>
                <a:cubicBezTo>
                  <a:pt x="9538986" y="5403228"/>
                  <a:pt x="9435313" y="5151583"/>
                  <a:pt x="9227968" y="4940737"/>
                </a:cubicBezTo>
                <a:cubicBezTo>
                  <a:pt x="9020623" y="4729892"/>
                  <a:pt x="8772065" y="4624469"/>
                  <a:pt x="8482293" y="4624469"/>
                </a:cubicBezTo>
                <a:close/>
                <a:moveTo>
                  <a:pt x="6542212" y="4624469"/>
                </a:moveTo>
                <a:cubicBezTo>
                  <a:pt x="6426953" y="4624469"/>
                  <a:pt x="6314919" y="4648149"/>
                  <a:pt x="6206112" y="4695509"/>
                </a:cubicBezTo>
                <a:cubicBezTo>
                  <a:pt x="6097304" y="4742870"/>
                  <a:pt x="6004087" y="4819891"/>
                  <a:pt x="5926459" y="4926573"/>
                </a:cubicBezTo>
                <a:cubicBezTo>
                  <a:pt x="5866249" y="4975610"/>
                  <a:pt x="5822837" y="5042571"/>
                  <a:pt x="5796224" y="5127455"/>
                </a:cubicBezTo>
                <a:cubicBezTo>
                  <a:pt x="5769611" y="5212338"/>
                  <a:pt x="5756306" y="5320725"/>
                  <a:pt x="5756306" y="5452613"/>
                </a:cubicBezTo>
                <a:lnTo>
                  <a:pt x="5756306" y="6719355"/>
                </a:lnTo>
                <a:lnTo>
                  <a:pt x="6407619" y="6719355"/>
                </a:lnTo>
                <a:lnTo>
                  <a:pt x="6407619" y="5391506"/>
                </a:lnTo>
                <a:cubicBezTo>
                  <a:pt x="6407619" y="5296554"/>
                  <a:pt x="6443219" y="5249077"/>
                  <a:pt x="6514417" y="5249077"/>
                </a:cubicBezTo>
                <a:cubicBezTo>
                  <a:pt x="6585647" y="5249077"/>
                  <a:pt x="6621262" y="5280968"/>
                  <a:pt x="6621262" y="5344748"/>
                </a:cubicBezTo>
                <a:cubicBezTo>
                  <a:pt x="6621262" y="5416288"/>
                  <a:pt x="6561917" y="5452057"/>
                  <a:pt x="6443226" y="5452057"/>
                </a:cubicBezTo>
                <a:lnTo>
                  <a:pt x="6443226" y="6031971"/>
                </a:lnTo>
                <a:lnTo>
                  <a:pt x="6562079" y="6033918"/>
                </a:lnTo>
                <a:cubicBezTo>
                  <a:pt x="6798409" y="6033918"/>
                  <a:pt x="6978662" y="5958369"/>
                  <a:pt x="7102839" y="5807270"/>
                </a:cubicBezTo>
                <a:cubicBezTo>
                  <a:pt x="7225888" y="5713632"/>
                  <a:pt x="7287412" y="5565423"/>
                  <a:pt x="7287412" y="5362645"/>
                </a:cubicBezTo>
                <a:cubicBezTo>
                  <a:pt x="7287412" y="5154071"/>
                  <a:pt x="7215792" y="4978898"/>
                  <a:pt x="7072552" y="4837127"/>
                </a:cubicBezTo>
                <a:cubicBezTo>
                  <a:pt x="6929312" y="4695355"/>
                  <a:pt x="6752532" y="4624469"/>
                  <a:pt x="6542212" y="4624469"/>
                </a:cubicBezTo>
                <a:close/>
                <a:moveTo>
                  <a:pt x="8702962" y="1629815"/>
                </a:moveTo>
                <a:cubicBezTo>
                  <a:pt x="8816182" y="1629815"/>
                  <a:pt x="8912486" y="1671356"/>
                  <a:pt x="8991876" y="1754440"/>
                </a:cubicBezTo>
                <a:cubicBezTo>
                  <a:pt x="9071266" y="1837523"/>
                  <a:pt x="9110960" y="1938410"/>
                  <a:pt x="9110960" y="2057100"/>
                </a:cubicBezTo>
                <a:cubicBezTo>
                  <a:pt x="9110960" y="2176100"/>
                  <a:pt x="9071339" y="2277064"/>
                  <a:pt x="8992096" y="2359993"/>
                </a:cubicBezTo>
                <a:cubicBezTo>
                  <a:pt x="8912854" y="2442921"/>
                  <a:pt x="8816476" y="2484386"/>
                  <a:pt x="8702962" y="2484386"/>
                </a:cubicBezTo>
                <a:cubicBezTo>
                  <a:pt x="8591752" y="2484386"/>
                  <a:pt x="8496197" y="2442821"/>
                  <a:pt x="8416297" y="2359691"/>
                </a:cubicBezTo>
                <a:cubicBezTo>
                  <a:pt x="8336398" y="2276562"/>
                  <a:pt x="8296448" y="2175698"/>
                  <a:pt x="8296448" y="2057100"/>
                </a:cubicBezTo>
                <a:cubicBezTo>
                  <a:pt x="8296448" y="1938765"/>
                  <a:pt x="8336236" y="1837967"/>
                  <a:pt x="8415810" y="1754706"/>
                </a:cubicBezTo>
                <a:cubicBezTo>
                  <a:pt x="8495386" y="1671445"/>
                  <a:pt x="8591103" y="1629815"/>
                  <a:pt x="8702962" y="1629815"/>
                </a:cubicBezTo>
                <a:close/>
                <a:moveTo>
                  <a:pt x="5999328" y="1036363"/>
                </a:moveTo>
                <a:lnTo>
                  <a:pt x="5999328" y="1665422"/>
                </a:lnTo>
                <a:lnTo>
                  <a:pt x="6451835" y="1665422"/>
                </a:lnTo>
                <a:lnTo>
                  <a:pt x="6451835" y="3080805"/>
                </a:lnTo>
                <a:lnTo>
                  <a:pt x="7103149" y="3080805"/>
                </a:lnTo>
                <a:lnTo>
                  <a:pt x="7103149" y="1665422"/>
                </a:lnTo>
                <a:lnTo>
                  <a:pt x="7554172" y="1665422"/>
                </a:lnTo>
                <a:lnTo>
                  <a:pt x="7554172" y="1036363"/>
                </a:lnTo>
                <a:close/>
                <a:moveTo>
                  <a:pt x="4327556" y="1036363"/>
                </a:moveTo>
                <a:lnTo>
                  <a:pt x="4327556" y="2333635"/>
                </a:lnTo>
                <a:cubicBezTo>
                  <a:pt x="4327556" y="2588681"/>
                  <a:pt x="4389667" y="2785130"/>
                  <a:pt x="4513890" y="2922984"/>
                </a:cubicBezTo>
                <a:cubicBezTo>
                  <a:pt x="4638113" y="3060838"/>
                  <a:pt x="4816767" y="3129765"/>
                  <a:pt x="5049851" y="3129765"/>
                </a:cubicBezTo>
                <a:cubicBezTo>
                  <a:pt x="5283956" y="3129765"/>
                  <a:pt x="5471597" y="3058960"/>
                  <a:pt x="5612773" y="2917351"/>
                </a:cubicBezTo>
                <a:cubicBezTo>
                  <a:pt x="5753950" y="2775742"/>
                  <a:pt x="5824538" y="2587483"/>
                  <a:pt x="5824538" y="2352575"/>
                </a:cubicBezTo>
                <a:lnTo>
                  <a:pt x="5824538" y="1036363"/>
                </a:lnTo>
                <a:lnTo>
                  <a:pt x="5173225" y="1036363"/>
                </a:lnTo>
                <a:lnTo>
                  <a:pt x="5173225" y="2332175"/>
                </a:lnTo>
                <a:cubicBezTo>
                  <a:pt x="5173225" y="2433649"/>
                  <a:pt x="5141311" y="2484386"/>
                  <a:pt x="5077484" y="2484386"/>
                </a:cubicBezTo>
                <a:cubicBezTo>
                  <a:pt x="5011740" y="2484386"/>
                  <a:pt x="4978869" y="2433649"/>
                  <a:pt x="4978869" y="2332175"/>
                </a:cubicBezTo>
                <a:lnTo>
                  <a:pt x="4978869" y="1036363"/>
                </a:lnTo>
                <a:close/>
                <a:moveTo>
                  <a:pt x="8720418" y="985919"/>
                </a:moveTo>
                <a:cubicBezTo>
                  <a:pt x="8415718" y="985919"/>
                  <a:pt x="8157856" y="1089688"/>
                  <a:pt x="7946833" y="1297227"/>
                </a:cubicBezTo>
                <a:cubicBezTo>
                  <a:pt x="7735809" y="1504765"/>
                  <a:pt x="7630298" y="1758064"/>
                  <a:pt x="7630298" y="2057124"/>
                </a:cubicBezTo>
                <a:cubicBezTo>
                  <a:pt x="7630298" y="2353788"/>
                  <a:pt x="7734905" y="2606727"/>
                  <a:pt x="7944121" y="2815942"/>
                </a:cubicBezTo>
                <a:cubicBezTo>
                  <a:pt x="8153336" y="3025158"/>
                  <a:pt x="8406283" y="3129765"/>
                  <a:pt x="8702962" y="3129765"/>
                </a:cubicBezTo>
                <a:cubicBezTo>
                  <a:pt x="9001960" y="3129765"/>
                  <a:pt x="9255734" y="3025494"/>
                  <a:pt x="9464285" y="2816951"/>
                </a:cubicBezTo>
                <a:cubicBezTo>
                  <a:pt x="9672835" y="2608408"/>
                  <a:pt x="9777110" y="2355132"/>
                  <a:pt x="9777110" y="2057124"/>
                </a:cubicBezTo>
                <a:cubicBezTo>
                  <a:pt x="9777110" y="1764678"/>
                  <a:pt x="9673438" y="1513033"/>
                  <a:pt x="9466093" y="1302187"/>
                </a:cubicBezTo>
                <a:cubicBezTo>
                  <a:pt x="9258748" y="1091342"/>
                  <a:pt x="9010190" y="985919"/>
                  <a:pt x="8720418" y="985919"/>
                </a:cubicBezTo>
                <a:close/>
                <a:moveTo>
                  <a:pt x="3299727" y="985919"/>
                </a:moveTo>
                <a:cubicBezTo>
                  <a:pt x="3050277" y="985919"/>
                  <a:pt x="2856006" y="1056500"/>
                  <a:pt x="2716916" y="1197661"/>
                </a:cubicBezTo>
                <a:cubicBezTo>
                  <a:pt x="2577826" y="1338822"/>
                  <a:pt x="2508280" y="1535550"/>
                  <a:pt x="2508280" y="1787845"/>
                </a:cubicBezTo>
                <a:lnTo>
                  <a:pt x="2508280" y="3080805"/>
                </a:lnTo>
                <a:lnTo>
                  <a:pt x="3159594" y="3080805"/>
                </a:lnTo>
                <a:lnTo>
                  <a:pt x="3159594" y="2607527"/>
                </a:lnTo>
                <a:lnTo>
                  <a:pt x="3330212" y="2607527"/>
                </a:lnTo>
                <a:lnTo>
                  <a:pt x="3330212" y="2024461"/>
                </a:lnTo>
                <a:lnTo>
                  <a:pt x="3159594" y="2024461"/>
                </a:lnTo>
                <a:lnTo>
                  <a:pt x="3159594" y="1806784"/>
                </a:lnTo>
                <a:cubicBezTo>
                  <a:pt x="3159594" y="1688805"/>
                  <a:pt x="3195155" y="1629815"/>
                  <a:pt x="3266277" y="1629815"/>
                </a:cubicBezTo>
                <a:cubicBezTo>
                  <a:pt x="3302347" y="1629815"/>
                  <a:pt x="3327461" y="1641398"/>
                  <a:pt x="3341617" y="1664564"/>
                </a:cubicBezTo>
                <a:cubicBezTo>
                  <a:pt x="3355773" y="1687730"/>
                  <a:pt x="3362852" y="1735137"/>
                  <a:pt x="3362852" y="1806784"/>
                </a:cubicBezTo>
                <a:lnTo>
                  <a:pt x="3362852" y="3080805"/>
                </a:lnTo>
                <a:lnTo>
                  <a:pt x="4014165" y="3080805"/>
                </a:lnTo>
                <a:lnTo>
                  <a:pt x="4014165" y="1767468"/>
                </a:lnTo>
                <a:cubicBezTo>
                  <a:pt x="4014165" y="1504278"/>
                  <a:pt x="3955581" y="1308223"/>
                  <a:pt x="3838413" y="1179301"/>
                </a:cubicBezTo>
                <a:cubicBezTo>
                  <a:pt x="3721245" y="1050380"/>
                  <a:pt x="3541683" y="985919"/>
                  <a:pt x="3299727" y="98591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0AD47">
              <a:tint val="1000"/>
            </a:srgbClr>
          </a:solidFill>
          <a:ln w="9525" cmpd="sng">
            <a:solidFill>
              <a:schemeClr val="accent1"/>
            </a:solidFill>
            <a:prstDash val="solid"/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04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EB2C0-1E54-DDCA-8A93-F6FD43228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F3023-8AD3-10B8-24E9-E8299FD8B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17625" indent="-852488">
              <a:lnSpc>
                <a:spcPct val="150000"/>
              </a:lnSpc>
              <a:buBlip>
                <a:blip r:embed="rId3"/>
              </a:buBlip>
            </a:pPr>
            <a:r>
              <a:rPr lang="en-US" sz="3200" b="1" dirty="0"/>
              <a:t>One </a:t>
            </a:r>
          </a:p>
          <a:p>
            <a:pPr marL="1317625" indent="-852488">
              <a:lnSpc>
                <a:spcPct val="150000"/>
              </a:lnSpc>
              <a:buBlip>
                <a:blip r:embed="rId3"/>
              </a:buBlip>
            </a:pPr>
            <a:r>
              <a:rPr lang="en-US" sz="3200" b="1" dirty="0"/>
              <a:t>Two</a:t>
            </a:r>
          </a:p>
          <a:p>
            <a:pPr marL="1317625" indent="-852488">
              <a:lnSpc>
                <a:spcPct val="150000"/>
              </a:lnSpc>
              <a:buBlip>
                <a:blip r:embed="rId3"/>
              </a:buBlip>
            </a:pPr>
            <a:r>
              <a:rPr lang="en-US" sz="3200" b="1" dirty="0"/>
              <a:t>Three</a:t>
            </a:r>
          </a:p>
          <a:p>
            <a:pPr marL="1317625" indent="-852488">
              <a:lnSpc>
                <a:spcPct val="150000"/>
              </a:lnSpc>
              <a:buBlip>
                <a:blip r:embed="rId3"/>
              </a:buBlip>
            </a:pPr>
            <a:r>
              <a:rPr lang="en-US" sz="3200" b="1" dirty="0"/>
              <a:t>Four</a:t>
            </a:r>
          </a:p>
          <a:p>
            <a:pPr marL="1317625" indent="-852488">
              <a:lnSpc>
                <a:spcPct val="150000"/>
              </a:lnSpc>
              <a:buBlip>
                <a:blip r:embed="rId3"/>
              </a:buBlip>
            </a:pPr>
            <a:r>
              <a:rPr lang="en-US" sz="3200" b="1" dirty="0"/>
              <a:t>Five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22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E3D62EE-0856-D72B-93F5-179F2114F2B9}"/>
              </a:ext>
            </a:extLst>
          </p:cNvPr>
          <p:cNvSpPr/>
          <p:nvPr/>
        </p:nvSpPr>
        <p:spPr>
          <a:xfrm>
            <a:off x="-185983" y="-143360"/>
            <a:ext cx="12377982" cy="7144719"/>
          </a:xfrm>
          <a:custGeom>
            <a:avLst/>
            <a:gdLst/>
            <a:ahLst/>
            <a:cxnLst/>
            <a:rect l="l" t="t" r="r" b="b"/>
            <a:pathLst>
              <a:path w="12377982" h="7144719">
                <a:moveTo>
                  <a:pt x="2870749" y="2964959"/>
                </a:moveTo>
                <a:lnTo>
                  <a:pt x="2871604" y="2964959"/>
                </a:lnTo>
                <a:lnTo>
                  <a:pt x="3028209" y="3435628"/>
                </a:lnTo>
                <a:lnTo>
                  <a:pt x="2714144" y="3435628"/>
                </a:lnTo>
                <a:close/>
                <a:moveTo>
                  <a:pt x="9098684" y="2927305"/>
                </a:moveTo>
                <a:lnTo>
                  <a:pt x="9194530" y="2927305"/>
                </a:lnTo>
                <a:cubicBezTo>
                  <a:pt x="9217920" y="2927305"/>
                  <a:pt x="9240598" y="2928874"/>
                  <a:pt x="9262563" y="2932012"/>
                </a:cubicBezTo>
                <a:cubicBezTo>
                  <a:pt x="9284528" y="2935150"/>
                  <a:pt x="9305494" y="2942709"/>
                  <a:pt x="9325462" y="2954690"/>
                </a:cubicBezTo>
                <a:cubicBezTo>
                  <a:pt x="9345429" y="2966670"/>
                  <a:pt x="9362259" y="2985212"/>
                  <a:pt x="9375952" y="3010314"/>
                </a:cubicBezTo>
                <a:cubicBezTo>
                  <a:pt x="9389644" y="3035417"/>
                  <a:pt x="9396490" y="3067365"/>
                  <a:pt x="9396490" y="3106159"/>
                </a:cubicBezTo>
                <a:cubicBezTo>
                  <a:pt x="9396490" y="3134685"/>
                  <a:pt x="9392496" y="3161071"/>
                  <a:pt x="9384509" y="3185317"/>
                </a:cubicBezTo>
                <a:cubicBezTo>
                  <a:pt x="9376522" y="3209564"/>
                  <a:pt x="9364826" y="3230388"/>
                  <a:pt x="9349422" y="3247788"/>
                </a:cubicBezTo>
                <a:cubicBezTo>
                  <a:pt x="9334019" y="3265188"/>
                  <a:pt x="9314194" y="3278738"/>
                  <a:pt x="9289948" y="3288437"/>
                </a:cubicBezTo>
                <a:cubicBezTo>
                  <a:pt x="9265700" y="3298135"/>
                  <a:pt x="9235606" y="3302985"/>
                  <a:pt x="9199664" y="3302985"/>
                </a:cubicBezTo>
                <a:lnTo>
                  <a:pt x="9098684" y="3302985"/>
                </a:lnTo>
                <a:close/>
                <a:moveTo>
                  <a:pt x="10282017" y="2918748"/>
                </a:moveTo>
                <a:cubicBezTo>
                  <a:pt x="10336786" y="2918748"/>
                  <a:pt x="10382426" y="2928019"/>
                  <a:pt x="10418939" y="2946560"/>
                </a:cubicBezTo>
                <a:cubicBezTo>
                  <a:pt x="10455452" y="2965101"/>
                  <a:pt x="10484690" y="2991345"/>
                  <a:pt x="10506654" y="3025290"/>
                </a:cubicBezTo>
                <a:cubicBezTo>
                  <a:pt x="10528620" y="3059235"/>
                  <a:pt x="10544165" y="3100026"/>
                  <a:pt x="10553294" y="3147664"/>
                </a:cubicBezTo>
                <a:cubicBezTo>
                  <a:pt x="10562422" y="3195301"/>
                  <a:pt x="10566986" y="3248216"/>
                  <a:pt x="10566986" y="3306408"/>
                </a:cubicBezTo>
                <a:cubicBezTo>
                  <a:pt x="10566986" y="3359465"/>
                  <a:pt x="10562279" y="3409527"/>
                  <a:pt x="10552866" y="3456594"/>
                </a:cubicBezTo>
                <a:cubicBezTo>
                  <a:pt x="10543452" y="3503661"/>
                  <a:pt x="10527336" y="3544880"/>
                  <a:pt x="10504515" y="3580251"/>
                </a:cubicBezTo>
                <a:cubicBezTo>
                  <a:pt x="10481695" y="3615623"/>
                  <a:pt x="10451742" y="3643578"/>
                  <a:pt x="10414660" y="3664116"/>
                </a:cubicBezTo>
                <a:cubicBezTo>
                  <a:pt x="10377578" y="3684654"/>
                  <a:pt x="10331366" y="3694923"/>
                  <a:pt x="10276026" y="3694923"/>
                </a:cubicBezTo>
                <a:cubicBezTo>
                  <a:pt x="10220688" y="3694923"/>
                  <a:pt x="10174762" y="3685938"/>
                  <a:pt x="10138249" y="3667967"/>
                </a:cubicBezTo>
                <a:cubicBezTo>
                  <a:pt x="10101736" y="3649996"/>
                  <a:pt x="10072640" y="3623895"/>
                  <a:pt x="10050962" y="3589665"/>
                </a:cubicBezTo>
                <a:cubicBezTo>
                  <a:pt x="10029282" y="3555434"/>
                  <a:pt x="10013878" y="3514215"/>
                  <a:pt x="10004750" y="3466007"/>
                </a:cubicBezTo>
                <a:cubicBezTo>
                  <a:pt x="9995622" y="3417799"/>
                  <a:pt x="9991058" y="3363458"/>
                  <a:pt x="9991058" y="3302985"/>
                </a:cubicBezTo>
                <a:cubicBezTo>
                  <a:pt x="9991058" y="3251068"/>
                  <a:pt x="9995764" y="3201862"/>
                  <a:pt x="10005178" y="3155366"/>
                </a:cubicBezTo>
                <a:cubicBezTo>
                  <a:pt x="10014592" y="3108869"/>
                  <a:pt x="10030708" y="3068221"/>
                  <a:pt x="10053528" y="3033420"/>
                </a:cubicBezTo>
                <a:cubicBezTo>
                  <a:pt x="10076350" y="2998619"/>
                  <a:pt x="10106301" y="2970806"/>
                  <a:pt x="10143384" y="2949983"/>
                </a:cubicBezTo>
                <a:cubicBezTo>
                  <a:pt x="10180466" y="2929159"/>
                  <a:pt x="10226678" y="2918748"/>
                  <a:pt x="10282017" y="2918748"/>
                </a:cubicBezTo>
                <a:close/>
                <a:moveTo>
                  <a:pt x="5948142" y="2918748"/>
                </a:moveTo>
                <a:cubicBezTo>
                  <a:pt x="6002911" y="2918748"/>
                  <a:pt x="6048551" y="2928019"/>
                  <a:pt x="6085064" y="2946560"/>
                </a:cubicBezTo>
                <a:cubicBezTo>
                  <a:pt x="6121576" y="2965101"/>
                  <a:pt x="6150815" y="2991345"/>
                  <a:pt x="6172780" y="3025290"/>
                </a:cubicBezTo>
                <a:cubicBezTo>
                  <a:pt x="6194744" y="3059235"/>
                  <a:pt x="6210290" y="3100026"/>
                  <a:pt x="6219419" y="3147664"/>
                </a:cubicBezTo>
                <a:cubicBezTo>
                  <a:pt x="6228546" y="3195301"/>
                  <a:pt x="6233111" y="3248216"/>
                  <a:pt x="6233111" y="3306408"/>
                </a:cubicBezTo>
                <a:cubicBezTo>
                  <a:pt x="6233111" y="3359465"/>
                  <a:pt x="6228404" y="3409527"/>
                  <a:pt x="6218990" y="3456594"/>
                </a:cubicBezTo>
                <a:cubicBezTo>
                  <a:pt x="6209577" y="3503661"/>
                  <a:pt x="6193460" y="3544880"/>
                  <a:pt x="6170640" y="3580251"/>
                </a:cubicBezTo>
                <a:cubicBezTo>
                  <a:pt x="6147820" y="3615623"/>
                  <a:pt x="6117868" y="3643578"/>
                  <a:pt x="6080785" y="3664116"/>
                </a:cubicBezTo>
                <a:cubicBezTo>
                  <a:pt x="6043702" y="3684654"/>
                  <a:pt x="5997491" y="3694923"/>
                  <a:pt x="5942151" y="3694923"/>
                </a:cubicBezTo>
                <a:cubicBezTo>
                  <a:pt x="5886812" y="3694923"/>
                  <a:pt x="5840887" y="3685938"/>
                  <a:pt x="5804374" y="3667967"/>
                </a:cubicBezTo>
                <a:cubicBezTo>
                  <a:pt x="5767862" y="3649996"/>
                  <a:pt x="5738766" y="3623895"/>
                  <a:pt x="5717086" y="3589665"/>
                </a:cubicBezTo>
                <a:cubicBezTo>
                  <a:pt x="5695407" y="3555434"/>
                  <a:pt x="5680003" y="3514215"/>
                  <a:pt x="5670875" y="3466007"/>
                </a:cubicBezTo>
                <a:cubicBezTo>
                  <a:pt x="5661747" y="3417799"/>
                  <a:pt x="5657183" y="3363458"/>
                  <a:pt x="5657183" y="3302985"/>
                </a:cubicBezTo>
                <a:cubicBezTo>
                  <a:pt x="5657183" y="3251068"/>
                  <a:pt x="5661890" y="3201862"/>
                  <a:pt x="5671303" y="3155366"/>
                </a:cubicBezTo>
                <a:cubicBezTo>
                  <a:pt x="5680716" y="3108869"/>
                  <a:pt x="5696833" y="3068221"/>
                  <a:pt x="5719654" y="3033420"/>
                </a:cubicBezTo>
                <a:cubicBezTo>
                  <a:pt x="5742474" y="2998619"/>
                  <a:pt x="5772425" y="2970806"/>
                  <a:pt x="5809508" y="2949983"/>
                </a:cubicBezTo>
                <a:cubicBezTo>
                  <a:pt x="5846592" y="2929159"/>
                  <a:pt x="5892803" y="2918748"/>
                  <a:pt x="5948142" y="2918748"/>
                </a:cubicBezTo>
                <a:close/>
                <a:moveTo>
                  <a:pt x="8949782" y="2753586"/>
                </a:moveTo>
                <a:cubicBezTo>
                  <a:pt x="8926962" y="2753586"/>
                  <a:pt x="8908562" y="2760289"/>
                  <a:pt x="8894586" y="2773696"/>
                </a:cubicBezTo>
                <a:cubicBezTo>
                  <a:pt x="8880608" y="2787103"/>
                  <a:pt x="8873619" y="2807213"/>
                  <a:pt x="8873619" y="2834027"/>
                </a:cubicBezTo>
                <a:lnTo>
                  <a:pt x="8873619" y="3830134"/>
                </a:lnTo>
                <a:cubicBezTo>
                  <a:pt x="8873619" y="3835839"/>
                  <a:pt x="8875330" y="3840973"/>
                  <a:pt x="8878754" y="3845538"/>
                </a:cubicBezTo>
                <a:cubicBezTo>
                  <a:pt x="8882177" y="3850102"/>
                  <a:pt x="8888167" y="3853810"/>
                  <a:pt x="8896725" y="3856662"/>
                </a:cubicBezTo>
                <a:cubicBezTo>
                  <a:pt x="8905282" y="3859515"/>
                  <a:pt x="8916835" y="3861797"/>
                  <a:pt x="8931383" y="3863509"/>
                </a:cubicBezTo>
                <a:cubicBezTo>
                  <a:pt x="8945931" y="3865220"/>
                  <a:pt x="8964044" y="3866076"/>
                  <a:pt x="8985724" y="3866076"/>
                </a:cubicBezTo>
                <a:cubicBezTo>
                  <a:pt x="9007974" y="3866076"/>
                  <a:pt x="9026230" y="3865220"/>
                  <a:pt x="9040492" y="3863509"/>
                </a:cubicBezTo>
                <a:cubicBezTo>
                  <a:pt x="9054755" y="3861797"/>
                  <a:pt x="9066166" y="3859515"/>
                  <a:pt x="9074723" y="3856662"/>
                </a:cubicBezTo>
                <a:cubicBezTo>
                  <a:pt x="9083281" y="3853810"/>
                  <a:pt x="9089414" y="3850102"/>
                  <a:pt x="9093122" y="3845538"/>
                </a:cubicBezTo>
                <a:cubicBezTo>
                  <a:pt x="9096830" y="3840973"/>
                  <a:pt x="9098684" y="3835839"/>
                  <a:pt x="9098684" y="3830134"/>
                </a:cubicBezTo>
                <a:lnTo>
                  <a:pt x="9098684" y="3476704"/>
                </a:lnTo>
                <a:lnTo>
                  <a:pt x="9191107" y="3476704"/>
                </a:lnTo>
                <a:cubicBezTo>
                  <a:pt x="9264132" y="3476704"/>
                  <a:pt x="9327601" y="3468147"/>
                  <a:pt x="9381514" y="3451031"/>
                </a:cubicBezTo>
                <a:cubicBezTo>
                  <a:pt x="9435427" y="3433916"/>
                  <a:pt x="9480925" y="3408956"/>
                  <a:pt x="9518008" y="3376152"/>
                </a:cubicBezTo>
                <a:cubicBezTo>
                  <a:pt x="9555090" y="3343348"/>
                  <a:pt x="9583330" y="3302985"/>
                  <a:pt x="9602728" y="3255062"/>
                </a:cubicBezTo>
                <a:cubicBezTo>
                  <a:pt x="9622125" y="3207139"/>
                  <a:pt x="9631824" y="3152085"/>
                  <a:pt x="9631824" y="3089900"/>
                </a:cubicBezTo>
                <a:cubicBezTo>
                  <a:pt x="9631824" y="3044830"/>
                  <a:pt x="9625549" y="3004181"/>
                  <a:pt x="9612998" y="2967954"/>
                </a:cubicBezTo>
                <a:cubicBezTo>
                  <a:pt x="9600446" y="2931727"/>
                  <a:pt x="9582190" y="2900063"/>
                  <a:pt x="9558228" y="2872964"/>
                </a:cubicBezTo>
                <a:cubicBezTo>
                  <a:pt x="9534267" y="2845865"/>
                  <a:pt x="9505314" y="2823473"/>
                  <a:pt x="9471369" y="2805787"/>
                </a:cubicBezTo>
                <a:cubicBezTo>
                  <a:pt x="9437423" y="2788101"/>
                  <a:pt x="9403906" y="2775978"/>
                  <a:pt x="9370817" y="2769417"/>
                </a:cubicBezTo>
                <a:cubicBezTo>
                  <a:pt x="9337727" y="2762856"/>
                  <a:pt x="9309344" y="2758577"/>
                  <a:pt x="9285668" y="2756581"/>
                </a:cubicBezTo>
                <a:cubicBezTo>
                  <a:pt x="9261992" y="2754584"/>
                  <a:pt x="9237032" y="2753586"/>
                  <a:pt x="9210790" y="2753586"/>
                </a:cubicBezTo>
                <a:close/>
                <a:moveTo>
                  <a:pt x="7121094" y="2753586"/>
                </a:moveTo>
                <a:cubicBezTo>
                  <a:pt x="7102267" y="2753586"/>
                  <a:pt x="7086435" y="2759148"/>
                  <a:pt x="7073599" y="2770273"/>
                </a:cubicBezTo>
                <a:cubicBezTo>
                  <a:pt x="7060762" y="2781398"/>
                  <a:pt x="7054344" y="2799511"/>
                  <a:pt x="7054344" y="2824614"/>
                </a:cubicBezTo>
                <a:lnTo>
                  <a:pt x="7054344" y="3789913"/>
                </a:lnTo>
                <a:cubicBezTo>
                  <a:pt x="7054344" y="3815015"/>
                  <a:pt x="7060762" y="3833129"/>
                  <a:pt x="7073599" y="3844254"/>
                </a:cubicBezTo>
                <a:cubicBezTo>
                  <a:pt x="7086435" y="3855379"/>
                  <a:pt x="7102267" y="3860941"/>
                  <a:pt x="7121094" y="3860941"/>
                </a:cubicBezTo>
                <a:lnTo>
                  <a:pt x="7677339" y="3860941"/>
                </a:lnTo>
                <a:cubicBezTo>
                  <a:pt x="7682474" y="3860941"/>
                  <a:pt x="7687180" y="3859372"/>
                  <a:pt x="7691459" y="3856235"/>
                </a:cubicBezTo>
                <a:cubicBezTo>
                  <a:pt x="7695738" y="3853097"/>
                  <a:pt x="7699303" y="3848105"/>
                  <a:pt x="7702156" y="3841259"/>
                </a:cubicBezTo>
                <a:cubicBezTo>
                  <a:pt x="7705008" y="3834413"/>
                  <a:pt x="7707148" y="3825427"/>
                  <a:pt x="7708574" y="3814302"/>
                </a:cubicBezTo>
                <a:cubicBezTo>
                  <a:pt x="7710000" y="3803177"/>
                  <a:pt x="7710714" y="3789343"/>
                  <a:pt x="7710714" y="3772798"/>
                </a:cubicBezTo>
                <a:cubicBezTo>
                  <a:pt x="7710714" y="3756253"/>
                  <a:pt x="7710000" y="3742418"/>
                  <a:pt x="7708574" y="3731293"/>
                </a:cubicBezTo>
                <a:cubicBezTo>
                  <a:pt x="7707148" y="3720168"/>
                  <a:pt x="7705008" y="3711183"/>
                  <a:pt x="7702156" y="3704337"/>
                </a:cubicBezTo>
                <a:cubicBezTo>
                  <a:pt x="7699303" y="3697491"/>
                  <a:pt x="7695738" y="3692499"/>
                  <a:pt x="7691459" y="3689361"/>
                </a:cubicBezTo>
                <a:cubicBezTo>
                  <a:pt x="7687180" y="3686223"/>
                  <a:pt x="7682474" y="3684654"/>
                  <a:pt x="7677339" y="3684654"/>
                </a:cubicBezTo>
                <a:lnTo>
                  <a:pt x="7278554" y="3684654"/>
                </a:lnTo>
                <a:lnTo>
                  <a:pt x="7278554" y="3372301"/>
                </a:lnTo>
                <a:lnTo>
                  <a:pt x="7613157" y="3372301"/>
                </a:lnTo>
                <a:cubicBezTo>
                  <a:pt x="7618291" y="3372301"/>
                  <a:pt x="7622998" y="3370875"/>
                  <a:pt x="7627277" y="3368022"/>
                </a:cubicBezTo>
                <a:cubicBezTo>
                  <a:pt x="7631556" y="3365170"/>
                  <a:pt x="7635121" y="3360463"/>
                  <a:pt x="7637974" y="3353903"/>
                </a:cubicBezTo>
                <a:cubicBezTo>
                  <a:pt x="7640826" y="3347342"/>
                  <a:pt x="7642965" y="3338641"/>
                  <a:pt x="7644392" y="3327802"/>
                </a:cubicBezTo>
                <a:cubicBezTo>
                  <a:pt x="7645818" y="3316962"/>
                  <a:pt x="7646532" y="3303270"/>
                  <a:pt x="7646532" y="3286725"/>
                </a:cubicBezTo>
                <a:cubicBezTo>
                  <a:pt x="7646532" y="3270751"/>
                  <a:pt x="7645818" y="3257201"/>
                  <a:pt x="7644392" y="3246076"/>
                </a:cubicBezTo>
                <a:cubicBezTo>
                  <a:pt x="7642965" y="3234952"/>
                  <a:pt x="7640826" y="3226109"/>
                  <a:pt x="7637974" y="3219548"/>
                </a:cubicBezTo>
                <a:cubicBezTo>
                  <a:pt x="7635121" y="3212987"/>
                  <a:pt x="7631556" y="3208138"/>
                  <a:pt x="7627277" y="3205000"/>
                </a:cubicBezTo>
                <a:cubicBezTo>
                  <a:pt x="7622998" y="3201862"/>
                  <a:pt x="7618291" y="3200293"/>
                  <a:pt x="7613157" y="3200293"/>
                </a:cubicBezTo>
                <a:lnTo>
                  <a:pt x="7278554" y="3200293"/>
                </a:lnTo>
                <a:lnTo>
                  <a:pt x="7278554" y="2929873"/>
                </a:lnTo>
                <a:lnTo>
                  <a:pt x="7673916" y="2929873"/>
                </a:lnTo>
                <a:cubicBezTo>
                  <a:pt x="7679050" y="2929873"/>
                  <a:pt x="7683614" y="2928303"/>
                  <a:pt x="7687608" y="2925166"/>
                </a:cubicBezTo>
                <a:cubicBezTo>
                  <a:pt x="7691601" y="2922028"/>
                  <a:pt x="7695025" y="2917036"/>
                  <a:pt x="7697877" y="2910190"/>
                </a:cubicBezTo>
                <a:cubicBezTo>
                  <a:pt x="7700729" y="2903344"/>
                  <a:pt x="7702869" y="2894358"/>
                  <a:pt x="7704295" y="2883233"/>
                </a:cubicBezTo>
                <a:cubicBezTo>
                  <a:pt x="7705722" y="2872109"/>
                  <a:pt x="7706435" y="2858559"/>
                  <a:pt x="7706435" y="2842585"/>
                </a:cubicBezTo>
                <a:cubicBezTo>
                  <a:pt x="7706435" y="2825470"/>
                  <a:pt x="7705722" y="2811350"/>
                  <a:pt x="7704295" y="2800225"/>
                </a:cubicBezTo>
                <a:cubicBezTo>
                  <a:pt x="7702869" y="2789100"/>
                  <a:pt x="7700729" y="2779972"/>
                  <a:pt x="7697877" y="2772840"/>
                </a:cubicBezTo>
                <a:cubicBezTo>
                  <a:pt x="7695025" y="2765709"/>
                  <a:pt x="7691601" y="2760717"/>
                  <a:pt x="7687608" y="2757864"/>
                </a:cubicBezTo>
                <a:cubicBezTo>
                  <a:pt x="7683614" y="2755012"/>
                  <a:pt x="7679050" y="2753586"/>
                  <a:pt x="7673916" y="2753586"/>
                </a:cubicBezTo>
                <a:close/>
                <a:moveTo>
                  <a:pt x="4577026" y="2753586"/>
                </a:moveTo>
                <a:cubicBezTo>
                  <a:pt x="4571321" y="2753586"/>
                  <a:pt x="4566472" y="2755155"/>
                  <a:pt x="4562478" y="2758292"/>
                </a:cubicBezTo>
                <a:cubicBezTo>
                  <a:pt x="4558484" y="2761430"/>
                  <a:pt x="4555061" y="2766565"/>
                  <a:pt x="4552209" y="2773696"/>
                </a:cubicBezTo>
                <a:cubicBezTo>
                  <a:pt x="4549356" y="2780827"/>
                  <a:pt x="4547217" y="2790383"/>
                  <a:pt x="4545790" y="2802364"/>
                </a:cubicBezTo>
                <a:cubicBezTo>
                  <a:pt x="4544365" y="2814345"/>
                  <a:pt x="4543651" y="2828893"/>
                  <a:pt x="4543651" y="2846008"/>
                </a:cubicBezTo>
                <a:cubicBezTo>
                  <a:pt x="4543651" y="2862553"/>
                  <a:pt x="4544365" y="2876673"/>
                  <a:pt x="4545790" y="2888368"/>
                </a:cubicBezTo>
                <a:cubicBezTo>
                  <a:pt x="4547217" y="2900063"/>
                  <a:pt x="4549356" y="2909477"/>
                  <a:pt x="4552209" y="2916608"/>
                </a:cubicBezTo>
                <a:cubicBezTo>
                  <a:pt x="4555061" y="2923740"/>
                  <a:pt x="4558484" y="2929017"/>
                  <a:pt x="4562478" y="2932440"/>
                </a:cubicBezTo>
                <a:cubicBezTo>
                  <a:pt x="4566472" y="2935863"/>
                  <a:pt x="4571321" y="2937574"/>
                  <a:pt x="4577026" y="2937574"/>
                </a:cubicBezTo>
                <a:lnTo>
                  <a:pt x="4854292" y="2937574"/>
                </a:lnTo>
                <a:lnTo>
                  <a:pt x="4854292" y="3830134"/>
                </a:lnTo>
                <a:cubicBezTo>
                  <a:pt x="4854292" y="3835839"/>
                  <a:pt x="4856146" y="3840973"/>
                  <a:pt x="4859855" y="3845538"/>
                </a:cubicBezTo>
                <a:cubicBezTo>
                  <a:pt x="4863563" y="3850102"/>
                  <a:pt x="4869696" y="3853810"/>
                  <a:pt x="4878254" y="3856662"/>
                </a:cubicBezTo>
                <a:cubicBezTo>
                  <a:pt x="4886812" y="3859515"/>
                  <a:pt x="4898364" y="3861797"/>
                  <a:pt x="4912912" y="3863509"/>
                </a:cubicBezTo>
                <a:cubicBezTo>
                  <a:pt x="4927460" y="3865220"/>
                  <a:pt x="4945573" y="3866076"/>
                  <a:pt x="4967253" y="3866076"/>
                </a:cubicBezTo>
                <a:cubicBezTo>
                  <a:pt x="4988932" y="3866076"/>
                  <a:pt x="5007046" y="3865220"/>
                  <a:pt x="5021594" y="3863509"/>
                </a:cubicBezTo>
                <a:cubicBezTo>
                  <a:pt x="5036142" y="3861797"/>
                  <a:pt x="5047695" y="3859515"/>
                  <a:pt x="5056252" y="3856662"/>
                </a:cubicBezTo>
                <a:cubicBezTo>
                  <a:pt x="5064810" y="3853810"/>
                  <a:pt x="5070943" y="3850102"/>
                  <a:pt x="5074652" y="3845538"/>
                </a:cubicBezTo>
                <a:cubicBezTo>
                  <a:pt x="5078359" y="3840973"/>
                  <a:pt x="5080214" y="3835839"/>
                  <a:pt x="5080214" y="3830134"/>
                </a:cubicBezTo>
                <a:lnTo>
                  <a:pt x="5080214" y="2937574"/>
                </a:lnTo>
                <a:lnTo>
                  <a:pt x="5357480" y="2937574"/>
                </a:lnTo>
                <a:cubicBezTo>
                  <a:pt x="5362615" y="2937574"/>
                  <a:pt x="5367322" y="2935863"/>
                  <a:pt x="5371600" y="2932440"/>
                </a:cubicBezTo>
                <a:cubicBezTo>
                  <a:pt x="5375879" y="2929017"/>
                  <a:pt x="5379445" y="2923740"/>
                  <a:pt x="5382298" y="2916608"/>
                </a:cubicBezTo>
                <a:cubicBezTo>
                  <a:pt x="5385150" y="2909477"/>
                  <a:pt x="5387289" y="2900063"/>
                  <a:pt x="5388715" y="2888368"/>
                </a:cubicBezTo>
                <a:cubicBezTo>
                  <a:pt x="5390142" y="2876673"/>
                  <a:pt x="5390855" y="2862553"/>
                  <a:pt x="5390855" y="2846008"/>
                </a:cubicBezTo>
                <a:cubicBezTo>
                  <a:pt x="5390855" y="2828893"/>
                  <a:pt x="5390142" y="2814345"/>
                  <a:pt x="5388715" y="2802364"/>
                </a:cubicBezTo>
                <a:cubicBezTo>
                  <a:pt x="5387289" y="2790383"/>
                  <a:pt x="5385150" y="2780827"/>
                  <a:pt x="5382298" y="2773696"/>
                </a:cubicBezTo>
                <a:cubicBezTo>
                  <a:pt x="5379445" y="2766565"/>
                  <a:pt x="5375879" y="2761430"/>
                  <a:pt x="5371600" y="2758292"/>
                </a:cubicBezTo>
                <a:cubicBezTo>
                  <a:pt x="5367322" y="2755155"/>
                  <a:pt x="5362615" y="2753586"/>
                  <a:pt x="5357480" y="2753586"/>
                </a:cubicBezTo>
                <a:close/>
                <a:moveTo>
                  <a:pt x="7959517" y="2748451"/>
                </a:moveTo>
                <a:cubicBezTo>
                  <a:pt x="7926998" y="2748451"/>
                  <a:pt x="7901896" y="2749164"/>
                  <a:pt x="7884210" y="2750590"/>
                </a:cubicBezTo>
                <a:cubicBezTo>
                  <a:pt x="7866525" y="2752017"/>
                  <a:pt x="7854401" y="2755725"/>
                  <a:pt x="7847840" y="2761715"/>
                </a:cubicBezTo>
                <a:cubicBezTo>
                  <a:pt x="7841280" y="2767706"/>
                  <a:pt x="7839853" y="2776834"/>
                  <a:pt x="7843561" y="2789100"/>
                </a:cubicBezTo>
                <a:cubicBezTo>
                  <a:pt x="7847270" y="2801366"/>
                  <a:pt x="7854258" y="2817768"/>
                  <a:pt x="7864528" y="2838306"/>
                </a:cubicBezTo>
                <a:lnTo>
                  <a:pt x="8110987" y="3292716"/>
                </a:lnTo>
                <a:lnTo>
                  <a:pt x="7845701" y="3776221"/>
                </a:lnTo>
                <a:cubicBezTo>
                  <a:pt x="7834861" y="3796189"/>
                  <a:pt x="7827730" y="3812163"/>
                  <a:pt x="7824307" y="3824143"/>
                </a:cubicBezTo>
                <a:cubicBezTo>
                  <a:pt x="7820884" y="3836124"/>
                  <a:pt x="7822025" y="3845252"/>
                  <a:pt x="7827730" y="3851528"/>
                </a:cubicBezTo>
                <a:cubicBezTo>
                  <a:pt x="7833435" y="3857803"/>
                  <a:pt x="7844417" y="3861797"/>
                  <a:pt x="7860677" y="3863509"/>
                </a:cubicBezTo>
                <a:cubicBezTo>
                  <a:pt x="7876936" y="3865220"/>
                  <a:pt x="7899899" y="3866076"/>
                  <a:pt x="7929565" y="3866076"/>
                </a:cubicBezTo>
                <a:cubicBezTo>
                  <a:pt x="7955238" y="3866076"/>
                  <a:pt x="7975919" y="3865505"/>
                  <a:pt x="7991608" y="3864364"/>
                </a:cubicBezTo>
                <a:cubicBezTo>
                  <a:pt x="8007297" y="3863223"/>
                  <a:pt x="8019563" y="3861369"/>
                  <a:pt x="8028406" y="3858802"/>
                </a:cubicBezTo>
                <a:cubicBezTo>
                  <a:pt x="8037249" y="3856235"/>
                  <a:pt x="8043667" y="3852669"/>
                  <a:pt x="8047661" y="3848105"/>
                </a:cubicBezTo>
                <a:cubicBezTo>
                  <a:pt x="8051654" y="3843541"/>
                  <a:pt x="8055362" y="3837836"/>
                  <a:pt x="8058785" y="3830990"/>
                </a:cubicBezTo>
                <a:lnTo>
                  <a:pt x="8265880" y="3431349"/>
                </a:lnTo>
                <a:lnTo>
                  <a:pt x="8473830" y="3830990"/>
                </a:lnTo>
                <a:cubicBezTo>
                  <a:pt x="8476683" y="3837836"/>
                  <a:pt x="8480106" y="3843541"/>
                  <a:pt x="8484099" y="3848105"/>
                </a:cubicBezTo>
                <a:cubicBezTo>
                  <a:pt x="8488092" y="3852669"/>
                  <a:pt x="8494511" y="3856235"/>
                  <a:pt x="8503354" y="3858802"/>
                </a:cubicBezTo>
                <a:cubicBezTo>
                  <a:pt x="8512197" y="3861369"/>
                  <a:pt x="8524320" y="3863223"/>
                  <a:pt x="8539724" y="3864364"/>
                </a:cubicBezTo>
                <a:cubicBezTo>
                  <a:pt x="8555127" y="3865505"/>
                  <a:pt x="8576236" y="3866076"/>
                  <a:pt x="8603050" y="3866076"/>
                </a:cubicBezTo>
                <a:cubicBezTo>
                  <a:pt x="8634998" y="3866076"/>
                  <a:pt x="8659958" y="3865220"/>
                  <a:pt x="8677929" y="3863509"/>
                </a:cubicBezTo>
                <a:cubicBezTo>
                  <a:pt x="8695900" y="3861797"/>
                  <a:pt x="8708308" y="3857803"/>
                  <a:pt x="8715154" y="3851528"/>
                </a:cubicBezTo>
                <a:cubicBezTo>
                  <a:pt x="8722000" y="3845252"/>
                  <a:pt x="8723854" y="3836124"/>
                  <a:pt x="8720717" y="3824143"/>
                </a:cubicBezTo>
                <a:cubicBezTo>
                  <a:pt x="8717580" y="3812163"/>
                  <a:pt x="8710876" y="3796189"/>
                  <a:pt x="8700606" y="3776221"/>
                </a:cubicBezTo>
                <a:lnTo>
                  <a:pt x="8437888" y="3290148"/>
                </a:lnTo>
                <a:lnTo>
                  <a:pt x="8684347" y="2838306"/>
                </a:lnTo>
                <a:cubicBezTo>
                  <a:pt x="8694046" y="2817768"/>
                  <a:pt x="8700464" y="2801508"/>
                  <a:pt x="8703602" y="2789528"/>
                </a:cubicBezTo>
                <a:cubicBezTo>
                  <a:pt x="8706740" y="2777547"/>
                  <a:pt x="8705171" y="2768419"/>
                  <a:pt x="8698895" y="2762143"/>
                </a:cubicBezTo>
                <a:cubicBezTo>
                  <a:pt x="8692619" y="2755867"/>
                  <a:pt x="8681210" y="2752017"/>
                  <a:pt x="8664664" y="2750590"/>
                </a:cubicBezTo>
                <a:cubicBezTo>
                  <a:pt x="8648120" y="2749164"/>
                  <a:pt x="8625585" y="2748451"/>
                  <a:pt x="8597060" y="2748451"/>
                </a:cubicBezTo>
                <a:cubicBezTo>
                  <a:pt x="8571387" y="2748451"/>
                  <a:pt x="8551276" y="2749022"/>
                  <a:pt x="8536728" y="2750162"/>
                </a:cubicBezTo>
                <a:cubicBezTo>
                  <a:pt x="8522180" y="2751304"/>
                  <a:pt x="8510770" y="2753158"/>
                  <a:pt x="8502498" y="2755725"/>
                </a:cubicBezTo>
                <a:cubicBezTo>
                  <a:pt x="8494226" y="2758292"/>
                  <a:pt x="8488235" y="2761858"/>
                  <a:pt x="8484527" y="2766422"/>
                </a:cubicBezTo>
                <a:cubicBezTo>
                  <a:pt x="8480818" y="2770986"/>
                  <a:pt x="8477253" y="2776691"/>
                  <a:pt x="8473830" y="2783537"/>
                </a:cubicBezTo>
                <a:lnTo>
                  <a:pt x="8284707" y="3149803"/>
                </a:lnTo>
                <a:lnTo>
                  <a:pt x="8090449" y="2783537"/>
                </a:lnTo>
                <a:cubicBezTo>
                  <a:pt x="8087026" y="2776691"/>
                  <a:pt x="8083460" y="2770986"/>
                  <a:pt x="8079752" y="2766422"/>
                </a:cubicBezTo>
                <a:cubicBezTo>
                  <a:pt x="8076043" y="2761858"/>
                  <a:pt x="8069625" y="2758292"/>
                  <a:pt x="8060497" y="2755725"/>
                </a:cubicBezTo>
                <a:cubicBezTo>
                  <a:pt x="8051369" y="2753158"/>
                  <a:pt x="8038961" y="2751304"/>
                  <a:pt x="8023271" y="2750162"/>
                </a:cubicBezTo>
                <a:cubicBezTo>
                  <a:pt x="8007582" y="2749022"/>
                  <a:pt x="7986331" y="2748451"/>
                  <a:pt x="7959517" y="2748451"/>
                </a:cubicBezTo>
                <a:close/>
                <a:moveTo>
                  <a:pt x="3623149" y="2748451"/>
                </a:moveTo>
                <a:cubicBezTo>
                  <a:pt x="3600899" y="2748451"/>
                  <a:pt x="3582643" y="2749307"/>
                  <a:pt x="3568380" y="2751018"/>
                </a:cubicBezTo>
                <a:cubicBezTo>
                  <a:pt x="3554118" y="2752730"/>
                  <a:pt x="3542565" y="2755012"/>
                  <a:pt x="3533722" y="2757864"/>
                </a:cubicBezTo>
                <a:cubicBezTo>
                  <a:pt x="3524879" y="2760717"/>
                  <a:pt x="3518746" y="2764425"/>
                  <a:pt x="3515323" y="2768989"/>
                </a:cubicBezTo>
                <a:cubicBezTo>
                  <a:pt x="3511900" y="2773553"/>
                  <a:pt x="3510189" y="2778688"/>
                  <a:pt x="3510189" y="2784393"/>
                </a:cubicBezTo>
                <a:lnTo>
                  <a:pt x="3510189" y="3457877"/>
                </a:lnTo>
                <a:cubicBezTo>
                  <a:pt x="3510189" y="3528620"/>
                  <a:pt x="3520315" y="3590378"/>
                  <a:pt x="3540568" y="3643150"/>
                </a:cubicBezTo>
                <a:cubicBezTo>
                  <a:pt x="3560821" y="3695922"/>
                  <a:pt x="3590060" y="3739994"/>
                  <a:pt x="3628284" y="3775365"/>
                </a:cubicBezTo>
                <a:cubicBezTo>
                  <a:pt x="3666508" y="3810736"/>
                  <a:pt x="3713289" y="3837122"/>
                  <a:pt x="3768629" y="3854523"/>
                </a:cubicBezTo>
                <a:cubicBezTo>
                  <a:pt x="3823968" y="3871923"/>
                  <a:pt x="3886438" y="3880624"/>
                  <a:pt x="3956040" y="3880624"/>
                </a:cubicBezTo>
                <a:cubicBezTo>
                  <a:pt x="4030206" y="3880624"/>
                  <a:pt x="4095815" y="3870925"/>
                  <a:pt x="4152865" y="3851528"/>
                </a:cubicBezTo>
                <a:cubicBezTo>
                  <a:pt x="4209916" y="3832130"/>
                  <a:pt x="4257839" y="3803890"/>
                  <a:pt x="4296633" y="3766807"/>
                </a:cubicBezTo>
                <a:cubicBezTo>
                  <a:pt x="4335428" y="3729724"/>
                  <a:pt x="4364809" y="3684369"/>
                  <a:pt x="4384777" y="3630741"/>
                </a:cubicBezTo>
                <a:cubicBezTo>
                  <a:pt x="4404745" y="3577114"/>
                  <a:pt x="4414728" y="3516355"/>
                  <a:pt x="4414728" y="3448464"/>
                </a:cubicBezTo>
                <a:lnTo>
                  <a:pt x="4414728" y="2784393"/>
                </a:lnTo>
                <a:cubicBezTo>
                  <a:pt x="4414728" y="2778688"/>
                  <a:pt x="4413017" y="2773553"/>
                  <a:pt x="4409594" y="2768989"/>
                </a:cubicBezTo>
                <a:cubicBezTo>
                  <a:pt x="4406171" y="2764425"/>
                  <a:pt x="4400180" y="2760717"/>
                  <a:pt x="4391623" y="2757864"/>
                </a:cubicBezTo>
                <a:cubicBezTo>
                  <a:pt x="4383065" y="2755012"/>
                  <a:pt x="4371798" y="2752730"/>
                  <a:pt x="4357820" y="2751018"/>
                </a:cubicBezTo>
                <a:cubicBezTo>
                  <a:pt x="4343843" y="2749307"/>
                  <a:pt x="4326015" y="2748451"/>
                  <a:pt x="4304335" y="2748451"/>
                </a:cubicBezTo>
                <a:cubicBezTo>
                  <a:pt x="4282656" y="2748451"/>
                  <a:pt x="4264542" y="2749307"/>
                  <a:pt x="4249994" y="2751018"/>
                </a:cubicBezTo>
                <a:cubicBezTo>
                  <a:pt x="4235447" y="2752730"/>
                  <a:pt x="4223894" y="2755012"/>
                  <a:pt x="4215336" y="2757864"/>
                </a:cubicBezTo>
                <a:cubicBezTo>
                  <a:pt x="4206778" y="2760717"/>
                  <a:pt x="4200788" y="2764425"/>
                  <a:pt x="4197365" y="2768989"/>
                </a:cubicBezTo>
                <a:cubicBezTo>
                  <a:pt x="4193942" y="2773553"/>
                  <a:pt x="4192231" y="2778688"/>
                  <a:pt x="4192231" y="2784393"/>
                </a:cubicBezTo>
                <a:lnTo>
                  <a:pt x="4192231" y="3451031"/>
                </a:lnTo>
                <a:cubicBezTo>
                  <a:pt x="4192231" y="3489826"/>
                  <a:pt x="4186954" y="3524484"/>
                  <a:pt x="4176399" y="3555007"/>
                </a:cubicBezTo>
                <a:cubicBezTo>
                  <a:pt x="4165845" y="3585529"/>
                  <a:pt x="4150869" y="3611201"/>
                  <a:pt x="4131471" y="3632025"/>
                </a:cubicBezTo>
                <a:cubicBezTo>
                  <a:pt x="4112074" y="3652848"/>
                  <a:pt x="4088398" y="3668680"/>
                  <a:pt x="4060443" y="3679520"/>
                </a:cubicBezTo>
                <a:cubicBezTo>
                  <a:pt x="4032489" y="3690359"/>
                  <a:pt x="4000825" y="3695779"/>
                  <a:pt x="3965454" y="3695779"/>
                </a:cubicBezTo>
                <a:cubicBezTo>
                  <a:pt x="3930653" y="3695779"/>
                  <a:pt x="3899132" y="3690502"/>
                  <a:pt x="3870892" y="3679948"/>
                </a:cubicBezTo>
                <a:cubicBezTo>
                  <a:pt x="3842652" y="3669393"/>
                  <a:pt x="3818405" y="3653562"/>
                  <a:pt x="3798152" y="3632453"/>
                </a:cubicBezTo>
                <a:cubicBezTo>
                  <a:pt x="3777899" y="3611344"/>
                  <a:pt x="3762353" y="3584673"/>
                  <a:pt x="3751513" y="3552439"/>
                </a:cubicBezTo>
                <a:cubicBezTo>
                  <a:pt x="3740674" y="3520205"/>
                  <a:pt x="3735254" y="3482124"/>
                  <a:pt x="3735254" y="3438195"/>
                </a:cubicBezTo>
                <a:lnTo>
                  <a:pt x="3735254" y="2784393"/>
                </a:lnTo>
                <a:cubicBezTo>
                  <a:pt x="3735254" y="2778688"/>
                  <a:pt x="3733400" y="2773553"/>
                  <a:pt x="3729691" y="2768989"/>
                </a:cubicBezTo>
                <a:cubicBezTo>
                  <a:pt x="3725983" y="2764425"/>
                  <a:pt x="3719850" y="2760717"/>
                  <a:pt x="3711293" y="2757864"/>
                </a:cubicBezTo>
                <a:cubicBezTo>
                  <a:pt x="3702735" y="2755012"/>
                  <a:pt x="3691325" y="2752730"/>
                  <a:pt x="3677062" y="2751018"/>
                </a:cubicBezTo>
                <a:cubicBezTo>
                  <a:pt x="3662799" y="2749307"/>
                  <a:pt x="3644828" y="2748451"/>
                  <a:pt x="3623149" y="2748451"/>
                </a:cubicBezTo>
                <a:close/>
                <a:moveTo>
                  <a:pt x="2874172" y="2748451"/>
                </a:moveTo>
                <a:cubicBezTo>
                  <a:pt x="2845076" y="2748451"/>
                  <a:pt x="2821685" y="2748879"/>
                  <a:pt x="2803999" y="2749735"/>
                </a:cubicBezTo>
                <a:cubicBezTo>
                  <a:pt x="2786313" y="2750590"/>
                  <a:pt x="2772479" y="2752587"/>
                  <a:pt x="2762495" y="2755725"/>
                </a:cubicBezTo>
                <a:cubicBezTo>
                  <a:pt x="2752511" y="2758863"/>
                  <a:pt x="2745237" y="2763427"/>
                  <a:pt x="2740673" y="2769417"/>
                </a:cubicBezTo>
                <a:cubicBezTo>
                  <a:pt x="2736109" y="2775407"/>
                  <a:pt x="2732115" y="2783252"/>
                  <a:pt x="2728692" y="2792951"/>
                </a:cubicBezTo>
                <a:lnTo>
                  <a:pt x="2387243" y="3775365"/>
                </a:lnTo>
                <a:cubicBezTo>
                  <a:pt x="2380397" y="3795333"/>
                  <a:pt x="2376118" y="3811307"/>
                  <a:pt x="2374407" y="3823288"/>
                </a:cubicBezTo>
                <a:cubicBezTo>
                  <a:pt x="2372695" y="3835268"/>
                  <a:pt x="2374692" y="3844539"/>
                  <a:pt x="2380397" y="3851100"/>
                </a:cubicBezTo>
                <a:cubicBezTo>
                  <a:pt x="2386102" y="3857661"/>
                  <a:pt x="2396371" y="3861797"/>
                  <a:pt x="2411205" y="3863509"/>
                </a:cubicBezTo>
                <a:cubicBezTo>
                  <a:pt x="2426038" y="3865220"/>
                  <a:pt x="2446576" y="3866076"/>
                  <a:pt x="2472819" y="3866076"/>
                </a:cubicBezTo>
                <a:cubicBezTo>
                  <a:pt x="2497351" y="3866076"/>
                  <a:pt x="2517176" y="3865505"/>
                  <a:pt x="2532295" y="3864364"/>
                </a:cubicBezTo>
                <a:cubicBezTo>
                  <a:pt x="2547413" y="3863223"/>
                  <a:pt x="2559108" y="3861084"/>
                  <a:pt x="2567381" y="3857946"/>
                </a:cubicBezTo>
                <a:cubicBezTo>
                  <a:pt x="2575653" y="3854808"/>
                  <a:pt x="2581644" y="3850529"/>
                  <a:pt x="2585352" y="3845110"/>
                </a:cubicBezTo>
                <a:cubicBezTo>
                  <a:pt x="2589060" y="3839690"/>
                  <a:pt x="2592056" y="3832986"/>
                  <a:pt x="2594338" y="3824999"/>
                </a:cubicBezTo>
                <a:lnTo>
                  <a:pt x="2664510" y="3608492"/>
                </a:lnTo>
                <a:lnTo>
                  <a:pt x="3080410" y="3608492"/>
                </a:lnTo>
                <a:lnTo>
                  <a:pt x="3154861" y="3830990"/>
                </a:lnTo>
                <a:cubicBezTo>
                  <a:pt x="3157143" y="3838406"/>
                  <a:pt x="3159996" y="3844396"/>
                  <a:pt x="3163419" y="3848961"/>
                </a:cubicBezTo>
                <a:cubicBezTo>
                  <a:pt x="3166842" y="3853525"/>
                  <a:pt x="3172832" y="3857090"/>
                  <a:pt x="3181390" y="3859658"/>
                </a:cubicBezTo>
                <a:cubicBezTo>
                  <a:pt x="3189948" y="3862225"/>
                  <a:pt x="3202356" y="3863936"/>
                  <a:pt x="3218616" y="3864792"/>
                </a:cubicBezTo>
                <a:cubicBezTo>
                  <a:pt x="3234875" y="3865648"/>
                  <a:pt x="3257553" y="3866076"/>
                  <a:pt x="3286649" y="3866076"/>
                </a:cubicBezTo>
                <a:cubicBezTo>
                  <a:pt x="3314604" y="3866076"/>
                  <a:pt x="3336568" y="3865363"/>
                  <a:pt x="3352542" y="3863936"/>
                </a:cubicBezTo>
                <a:cubicBezTo>
                  <a:pt x="3368517" y="3862510"/>
                  <a:pt x="3379641" y="3858802"/>
                  <a:pt x="3385917" y="3852811"/>
                </a:cubicBezTo>
                <a:cubicBezTo>
                  <a:pt x="3392193" y="3846821"/>
                  <a:pt x="3394475" y="3837836"/>
                  <a:pt x="3392763" y="3825855"/>
                </a:cubicBezTo>
                <a:cubicBezTo>
                  <a:pt x="3391052" y="3813874"/>
                  <a:pt x="3386773" y="3797615"/>
                  <a:pt x="3379927" y="3777077"/>
                </a:cubicBezTo>
                <a:lnTo>
                  <a:pt x="3037622" y="2795518"/>
                </a:lnTo>
                <a:cubicBezTo>
                  <a:pt x="3034199" y="2784678"/>
                  <a:pt x="3030063" y="2776121"/>
                  <a:pt x="3025214" y="2769845"/>
                </a:cubicBezTo>
                <a:cubicBezTo>
                  <a:pt x="3020364" y="2763569"/>
                  <a:pt x="3012377" y="2758863"/>
                  <a:pt x="3001252" y="2755725"/>
                </a:cubicBezTo>
                <a:cubicBezTo>
                  <a:pt x="2990127" y="2752587"/>
                  <a:pt x="2974581" y="2750590"/>
                  <a:pt x="2954613" y="2749735"/>
                </a:cubicBezTo>
                <a:cubicBezTo>
                  <a:pt x="2934646" y="2748879"/>
                  <a:pt x="2907832" y="2748451"/>
                  <a:pt x="2874172" y="2748451"/>
                </a:cubicBezTo>
                <a:close/>
                <a:moveTo>
                  <a:pt x="10289719" y="2733903"/>
                </a:moveTo>
                <a:cubicBezTo>
                  <a:pt x="10201861" y="2733903"/>
                  <a:pt x="10124700" y="2747310"/>
                  <a:pt x="10058236" y="2774124"/>
                </a:cubicBezTo>
                <a:cubicBezTo>
                  <a:pt x="9991772" y="2800938"/>
                  <a:pt x="9936004" y="2839447"/>
                  <a:pt x="9890934" y="2889652"/>
                </a:cubicBezTo>
                <a:cubicBezTo>
                  <a:pt x="9845864" y="2939856"/>
                  <a:pt x="9811919" y="3000758"/>
                  <a:pt x="9789098" y="3072357"/>
                </a:cubicBezTo>
                <a:cubicBezTo>
                  <a:pt x="9766278" y="3143956"/>
                  <a:pt x="9754868" y="3224540"/>
                  <a:pt x="9754868" y="3314109"/>
                </a:cubicBezTo>
                <a:cubicBezTo>
                  <a:pt x="9754868" y="3411666"/>
                  <a:pt x="9765564" y="3496101"/>
                  <a:pt x="9786959" y="3567415"/>
                </a:cubicBezTo>
                <a:cubicBezTo>
                  <a:pt x="9808353" y="3638728"/>
                  <a:pt x="9840444" y="3697491"/>
                  <a:pt x="9883232" y="3743702"/>
                </a:cubicBezTo>
                <a:cubicBezTo>
                  <a:pt x="9926020" y="3789913"/>
                  <a:pt x="9979505" y="3824286"/>
                  <a:pt x="10043688" y="3846821"/>
                </a:cubicBezTo>
                <a:cubicBezTo>
                  <a:pt x="10107870" y="3869356"/>
                  <a:pt x="10183034" y="3880624"/>
                  <a:pt x="10269180" y="3880624"/>
                </a:cubicBezTo>
                <a:cubicBezTo>
                  <a:pt x="10356468" y="3880624"/>
                  <a:pt x="10433344" y="3867359"/>
                  <a:pt x="10499808" y="3840831"/>
                </a:cubicBezTo>
                <a:cubicBezTo>
                  <a:pt x="10566273" y="3814302"/>
                  <a:pt x="10622039" y="3775793"/>
                  <a:pt x="10667110" y="3725303"/>
                </a:cubicBezTo>
                <a:cubicBezTo>
                  <a:pt x="10712180" y="3674813"/>
                  <a:pt x="10746125" y="3613341"/>
                  <a:pt x="10768945" y="3540886"/>
                </a:cubicBezTo>
                <a:cubicBezTo>
                  <a:pt x="10791766" y="3468432"/>
                  <a:pt x="10803176" y="3386279"/>
                  <a:pt x="10803176" y="3294427"/>
                </a:cubicBezTo>
                <a:cubicBezTo>
                  <a:pt x="10803176" y="3198582"/>
                  <a:pt x="10792194" y="3115430"/>
                  <a:pt x="10770229" y="3044972"/>
                </a:cubicBezTo>
                <a:cubicBezTo>
                  <a:pt x="10748265" y="2974515"/>
                  <a:pt x="10715745" y="2916180"/>
                  <a:pt x="10672672" y="2869969"/>
                </a:cubicBezTo>
                <a:cubicBezTo>
                  <a:pt x="10629599" y="2823758"/>
                  <a:pt x="10575971" y="2789528"/>
                  <a:pt x="10511789" y="2767278"/>
                </a:cubicBezTo>
                <a:cubicBezTo>
                  <a:pt x="10447607" y="2745028"/>
                  <a:pt x="10373584" y="2733903"/>
                  <a:pt x="10289719" y="2733903"/>
                </a:cubicBezTo>
                <a:close/>
                <a:moveTo>
                  <a:pt x="5955844" y="2733903"/>
                </a:moveTo>
                <a:cubicBezTo>
                  <a:pt x="5867986" y="2733903"/>
                  <a:pt x="5790825" y="2747310"/>
                  <a:pt x="5724360" y="2774124"/>
                </a:cubicBezTo>
                <a:cubicBezTo>
                  <a:pt x="5657896" y="2800938"/>
                  <a:pt x="5602129" y="2839447"/>
                  <a:pt x="5557059" y="2889652"/>
                </a:cubicBezTo>
                <a:cubicBezTo>
                  <a:pt x="5511989" y="2939856"/>
                  <a:pt x="5478044" y="3000758"/>
                  <a:pt x="5455223" y="3072357"/>
                </a:cubicBezTo>
                <a:cubicBezTo>
                  <a:pt x="5432403" y="3143956"/>
                  <a:pt x="5420993" y="3224540"/>
                  <a:pt x="5420993" y="3314109"/>
                </a:cubicBezTo>
                <a:cubicBezTo>
                  <a:pt x="5420993" y="3411666"/>
                  <a:pt x="5431690" y="3496101"/>
                  <a:pt x="5453084" y="3567415"/>
                </a:cubicBezTo>
                <a:cubicBezTo>
                  <a:pt x="5474478" y="3638728"/>
                  <a:pt x="5506569" y="3697491"/>
                  <a:pt x="5549357" y="3743702"/>
                </a:cubicBezTo>
                <a:cubicBezTo>
                  <a:pt x="5592146" y="3789913"/>
                  <a:pt x="5645631" y="3824286"/>
                  <a:pt x="5709812" y="3846821"/>
                </a:cubicBezTo>
                <a:cubicBezTo>
                  <a:pt x="5773994" y="3869356"/>
                  <a:pt x="5849159" y="3880624"/>
                  <a:pt x="5935305" y="3880624"/>
                </a:cubicBezTo>
                <a:cubicBezTo>
                  <a:pt x="6022593" y="3880624"/>
                  <a:pt x="6099469" y="3867359"/>
                  <a:pt x="6165933" y="3840831"/>
                </a:cubicBezTo>
                <a:cubicBezTo>
                  <a:pt x="6232397" y="3814302"/>
                  <a:pt x="6288165" y="3775793"/>
                  <a:pt x="6333235" y="3725303"/>
                </a:cubicBezTo>
                <a:cubicBezTo>
                  <a:pt x="6378304" y="3674813"/>
                  <a:pt x="6412250" y="3613341"/>
                  <a:pt x="6435070" y="3540886"/>
                </a:cubicBezTo>
                <a:cubicBezTo>
                  <a:pt x="6457891" y="3468432"/>
                  <a:pt x="6469301" y="3386279"/>
                  <a:pt x="6469301" y="3294427"/>
                </a:cubicBezTo>
                <a:cubicBezTo>
                  <a:pt x="6469301" y="3198582"/>
                  <a:pt x="6458318" y="3115430"/>
                  <a:pt x="6436354" y="3044972"/>
                </a:cubicBezTo>
                <a:cubicBezTo>
                  <a:pt x="6414390" y="2974515"/>
                  <a:pt x="6381871" y="2916180"/>
                  <a:pt x="6338797" y="2869969"/>
                </a:cubicBezTo>
                <a:cubicBezTo>
                  <a:pt x="6295723" y="2823758"/>
                  <a:pt x="6242096" y="2789528"/>
                  <a:pt x="6177915" y="2767278"/>
                </a:cubicBezTo>
                <a:cubicBezTo>
                  <a:pt x="6113732" y="2745028"/>
                  <a:pt x="6039709" y="2733903"/>
                  <a:pt x="5955844" y="2733903"/>
                </a:cubicBezTo>
                <a:close/>
                <a:moveTo>
                  <a:pt x="0" y="0"/>
                </a:moveTo>
                <a:lnTo>
                  <a:pt x="12377982" y="0"/>
                </a:lnTo>
                <a:lnTo>
                  <a:pt x="12377982" y="7144719"/>
                </a:lnTo>
                <a:lnTo>
                  <a:pt x="0" y="7144719"/>
                </a:lnTo>
                <a:close/>
              </a:path>
            </a:pathLst>
          </a:custGeom>
          <a:solidFill>
            <a:srgbClr val="FFFFFF"/>
          </a:solidFill>
          <a:ln w="10160">
            <a:solidFill>
              <a:schemeClr val="accent5"/>
            </a:solidFill>
            <a:prstDash val="solid"/>
          </a:ln>
          <a:effectLst>
            <a:outerShdw blurRad="38100" dist="22860" dir="5400000" algn="tl" rotWithShape="0">
              <a:srgbClr val="000000">
                <a:alpha val="3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VID_20240216_173710_566">
            <a:hlinkClick r:id="" action="ppaction://media"/>
            <a:extLst>
              <a:ext uri="{FF2B5EF4-FFF2-40B4-BE49-F238E27FC236}">
                <a16:creationId xmlns:a16="http://schemas.microsoft.com/office/drawing/2014/main" id="{74C15D93-ED07-8106-003B-B5C6F3CE34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45000" contrast="-79000"/>
          </a:blip>
          <a:stretch>
            <a:fillRect/>
          </a:stretch>
        </p:blipFill>
        <p:spPr>
          <a:xfrm rot="16200000">
            <a:off x="2430653" y="-2759991"/>
            <a:ext cx="7144718" cy="123779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083910-8F42-461D-740F-4C6CD3F19C5F}"/>
              </a:ext>
            </a:extLst>
          </p:cNvPr>
          <p:cNvSpPr/>
          <p:nvPr/>
        </p:nvSpPr>
        <p:spPr>
          <a:xfrm>
            <a:off x="976393" y="2064774"/>
            <a:ext cx="1015139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AUTO EXPO </a:t>
            </a:r>
          </a:p>
        </p:txBody>
      </p:sp>
    </p:spTree>
    <p:extLst>
      <p:ext uri="{BB962C8B-B14F-4D97-AF65-F5344CB8AC3E}">
        <p14:creationId xmlns:p14="http://schemas.microsoft.com/office/powerpoint/2010/main" val="18911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60488-6A9C-B9E5-3919-577303D8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rgbClr val="ACD433"/>
                </a:solidFill>
              </a:rPr>
              <a:t>EYE DROPPER</a:t>
            </a:r>
            <a:r>
              <a:rPr lang="en-US" sz="6600" dirty="0">
                <a:solidFill>
                  <a:srgbClr val="103D74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EF338-FBDE-7C5F-5423-2A9A4BEE7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03" y="2052918"/>
            <a:ext cx="11076039" cy="4195481"/>
          </a:xfrm>
        </p:spPr>
        <p:txBody>
          <a:bodyPr>
            <a:normAutofit lnSpcReduction="10000"/>
          </a:bodyPr>
          <a:lstStyle/>
          <a:p>
            <a:pPr marL="1031875" indent="-633413" algn="just">
              <a:lnSpc>
                <a:spcPct val="150000"/>
              </a:lnSpc>
              <a:buSzPct val="178000"/>
              <a:buBlip>
                <a:blip r:embed="rId2"/>
              </a:buBlip>
            </a:pPr>
            <a:r>
              <a:rPr lang="en-US" sz="3600" b="0" i="0" dirty="0">
                <a:solidFill>
                  <a:srgbClr val="0D0D0D"/>
                </a:solidFill>
                <a:effectLst/>
                <a:latin typeface="Söhne"/>
              </a:rPr>
              <a:t>The event typically features the unveiling of new car and motorcycle models.</a:t>
            </a:r>
          </a:p>
          <a:p>
            <a:pPr marL="1031875" indent="-633413" algn="just">
              <a:lnSpc>
                <a:spcPct val="150000"/>
              </a:lnSpc>
              <a:buSzPct val="178000"/>
              <a:buBlip>
                <a:blip r:embed="rId2"/>
              </a:buBlip>
            </a:pPr>
            <a:r>
              <a:rPr lang="en-US" sz="3600" b="0" i="0" dirty="0">
                <a:solidFill>
                  <a:srgbClr val="0D0D0D"/>
                </a:solidFill>
                <a:effectLst/>
                <a:latin typeface="Söhne"/>
              </a:rPr>
              <a:t>It also provides an opportunity for companies to interact with consumers, gather feedback, and gauge market trends.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562638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187</TotalTime>
  <Words>43</Words>
  <Application>Microsoft Office PowerPoint</Application>
  <PresentationFormat>Widescreen</PresentationFormat>
  <Paragraphs>10</Paragraphs>
  <Slides>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Bauhaus 93</vt:lpstr>
      <vt:lpstr>Calibri</vt:lpstr>
      <vt:lpstr>Century Gothic</vt:lpstr>
      <vt:lpstr>Söhne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EYE DROPPER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</cp:revision>
  <dcterms:created xsi:type="dcterms:W3CDTF">2024-03-13T15:25:06Z</dcterms:created>
  <dcterms:modified xsi:type="dcterms:W3CDTF">2024-08-20T04:02:33Z</dcterms:modified>
</cp:coreProperties>
</file>